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65" r:id="rId3"/>
    <p:sldId id="267" r:id="rId4"/>
    <p:sldId id="266" r:id="rId5"/>
    <p:sldId id="256" r:id="rId6"/>
    <p:sldId id="260"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DFDF"/>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9F68291-AFD9-4813-8FEA-27A86BA8DCF0}" v="23" dt="2025-06-26T12:22:06.28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82" d="100"/>
          <a:sy n="82" d="100"/>
        </p:scale>
        <p:origin x="67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lise Deput" userId="406730c6-0510-4db6-8307-06229aab3871" providerId="ADAL" clId="{19F68291-AFD9-4813-8FEA-27A86BA8DCF0}"/>
    <pc:docChg chg="custSel modSld">
      <pc:chgData name="Elise Deput" userId="406730c6-0510-4db6-8307-06229aab3871" providerId="ADAL" clId="{19F68291-AFD9-4813-8FEA-27A86BA8DCF0}" dt="2025-06-26T12:22:17.833" v="83" actId="1076"/>
      <pc:docMkLst>
        <pc:docMk/>
      </pc:docMkLst>
      <pc:sldChg chg="addSp delSp modSp mod">
        <pc:chgData name="Elise Deput" userId="406730c6-0510-4db6-8307-06229aab3871" providerId="ADAL" clId="{19F68291-AFD9-4813-8FEA-27A86BA8DCF0}" dt="2025-06-26T12:22:17.833" v="83" actId="1076"/>
        <pc:sldMkLst>
          <pc:docMk/>
          <pc:sldMk cId="3345028028" sldId="256"/>
        </pc:sldMkLst>
        <pc:picChg chg="add mod">
          <ac:chgData name="Elise Deput" userId="406730c6-0510-4db6-8307-06229aab3871" providerId="ADAL" clId="{19F68291-AFD9-4813-8FEA-27A86BA8DCF0}" dt="2025-06-26T12:22:17.833" v="83" actId="1076"/>
          <ac:picMkLst>
            <pc:docMk/>
            <pc:sldMk cId="3345028028" sldId="256"/>
            <ac:picMk id="3" creationId="{79257DC1-3F3E-C40D-2937-9643BA31FE24}"/>
          </ac:picMkLst>
        </pc:picChg>
        <pc:picChg chg="add mod">
          <ac:chgData name="Elise Deput" userId="406730c6-0510-4db6-8307-06229aab3871" providerId="ADAL" clId="{19F68291-AFD9-4813-8FEA-27A86BA8DCF0}" dt="2025-06-26T12:22:15.032" v="82" actId="1076"/>
          <ac:picMkLst>
            <pc:docMk/>
            <pc:sldMk cId="3345028028" sldId="256"/>
            <ac:picMk id="5" creationId="{33F42A97-6BCC-585E-21C3-A8516882D151}"/>
          </ac:picMkLst>
        </pc:picChg>
        <pc:picChg chg="del">
          <ac:chgData name="Elise Deput" userId="406730c6-0510-4db6-8307-06229aab3871" providerId="ADAL" clId="{19F68291-AFD9-4813-8FEA-27A86BA8DCF0}" dt="2025-06-26T12:21:00.698" v="64" actId="478"/>
          <ac:picMkLst>
            <pc:docMk/>
            <pc:sldMk cId="3345028028" sldId="256"/>
            <ac:picMk id="14" creationId="{30128D87-8DE0-1E48-BD61-51DE4B03F7A2}"/>
          </ac:picMkLst>
        </pc:picChg>
        <pc:picChg chg="del">
          <ac:chgData name="Elise Deput" userId="406730c6-0510-4db6-8307-06229aab3871" providerId="ADAL" clId="{19F68291-AFD9-4813-8FEA-27A86BA8DCF0}" dt="2025-06-26T12:21:02.638" v="65" actId="478"/>
          <ac:picMkLst>
            <pc:docMk/>
            <pc:sldMk cId="3345028028" sldId="256"/>
            <ac:picMk id="15" creationId="{25E7CAE2-3F76-614A-5250-51B0A10EF631}"/>
          </ac:picMkLst>
        </pc:picChg>
      </pc:sldChg>
      <pc:sldChg chg="addSp delSp modSp mod">
        <pc:chgData name="Elise Deput" userId="406730c6-0510-4db6-8307-06229aab3871" providerId="ADAL" clId="{19F68291-AFD9-4813-8FEA-27A86BA8DCF0}" dt="2025-06-25T15:49:57.892" v="17" actId="1076"/>
        <pc:sldMkLst>
          <pc:docMk/>
          <pc:sldMk cId="542868044" sldId="259"/>
        </pc:sldMkLst>
        <pc:spChg chg="mod">
          <ac:chgData name="Elise Deput" userId="406730c6-0510-4db6-8307-06229aab3871" providerId="ADAL" clId="{19F68291-AFD9-4813-8FEA-27A86BA8DCF0}" dt="2025-06-25T15:49:57.892" v="17" actId="1076"/>
          <ac:spMkLst>
            <pc:docMk/>
            <pc:sldMk cId="542868044" sldId="259"/>
            <ac:spMk id="3" creationId="{CAD7BD86-9045-60C9-88FF-5B0B2C12150E}"/>
          </ac:spMkLst>
        </pc:spChg>
        <pc:spChg chg="add mod ord">
          <ac:chgData name="Elise Deput" userId="406730c6-0510-4db6-8307-06229aab3871" providerId="ADAL" clId="{19F68291-AFD9-4813-8FEA-27A86BA8DCF0}" dt="2025-06-25T15:49:31.820" v="13" actId="1076"/>
          <ac:spMkLst>
            <pc:docMk/>
            <pc:sldMk cId="542868044" sldId="259"/>
            <ac:spMk id="5" creationId="{35C89734-FB92-0D81-BA40-D22EB79E3925}"/>
          </ac:spMkLst>
        </pc:spChg>
        <pc:picChg chg="del">
          <ac:chgData name="Elise Deput" userId="406730c6-0510-4db6-8307-06229aab3871" providerId="ADAL" clId="{19F68291-AFD9-4813-8FEA-27A86BA8DCF0}" dt="2025-06-25T15:49:22.886" v="11" actId="478"/>
          <ac:picMkLst>
            <pc:docMk/>
            <pc:sldMk cId="542868044" sldId="259"/>
            <ac:picMk id="4" creationId="{DE7AD9F4-1471-13DE-6AD9-5ABF7822647D}"/>
          </ac:picMkLst>
        </pc:picChg>
      </pc:sldChg>
      <pc:sldChg chg="addSp delSp modSp mod">
        <pc:chgData name="Elise Deput" userId="406730c6-0510-4db6-8307-06229aab3871" providerId="ADAL" clId="{19F68291-AFD9-4813-8FEA-27A86BA8DCF0}" dt="2025-06-25T15:50:41.642" v="36" actId="167"/>
        <pc:sldMkLst>
          <pc:docMk/>
          <pc:sldMk cId="3268795673" sldId="260"/>
        </pc:sldMkLst>
        <pc:spChg chg="del">
          <ac:chgData name="Elise Deput" userId="406730c6-0510-4db6-8307-06229aab3871" providerId="ADAL" clId="{19F68291-AFD9-4813-8FEA-27A86BA8DCF0}" dt="2025-06-25T15:50:03.272" v="18" actId="478"/>
          <ac:spMkLst>
            <pc:docMk/>
            <pc:sldMk cId="3268795673" sldId="260"/>
            <ac:spMk id="3" creationId="{91A8DDBE-DA2D-91F6-C2F1-A995AD780C98}"/>
          </ac:spMkLst>
        </pc:spChg>
        <pc:spChg chg="add del mod">
          <ac:chgData name="Elise Deput" userId="406730c6-0510-4db6-8307-06229aab3871" providerId="ADAL" clId="{19F68291-AFD9-4813-8FEA-27A86BA8DCF0}" dt="2025-06-25T15:50:25.204" v="29" actId="478"/>
          <ac:spMkLst>
            <pc:docMk/>
            <pc:sldMk cId="3268795673" sldId="260"/>
            <ac:spMk id="8" creationId="{CDD219C9-E6C0-FCFA-48C7-11307BEBF1FB}"/>
          </ac:spMkLst>
        </pc:spChg>
        <pc:spChg chg="add mod ord">
          <ac:chgData name="Elise Deput" userId="406730c6-0510-4db6-8307-06229aab3871" providerId="ADAL" clId="{19F68291-AFD9-4813-8FEA-27A86BA8DCF0}" dt="2025-06-25T15:50:22.229" v="27" actId="1076"/>
          <ac:spMkLst>
            <pc:docMk/>
            <pc:sldMk cId="3268795673" sldId="260"/>
            <ac:spMk id="9" creationId="{E773E915-76DB-D642-DE3C-9E55356BDF6E}"/>
          </ac:spMkLst>
        </pc:spChg>
        <pc:spChg chg="add mod ord">
          <ac:chgData name="Elise Deput" userId="406730c6-0510-4db6-8307-06229aab3871" providerId="ADAL" clId="{19F68291-AFD9-4813-8FEA-27A86BA8DCF0}" dt="2025-06-25T15:50:41.642" v="36" actId="167"/>
          <ac:spMkLst>
            <pc:docMk/>
            <pc:sldMk cId="3268795673" sldId="260"/>
            <ac:spMk id="10" creationId="{3B7ED504-5D6A-6FF8-5441-442A49C97ED0}"/>
          </ac:spMkLst>
        </pc:spChg>
        <pc:picChg chg="del">
          <ac:chgData name="Elise Deput" userId="406730c6-0510-4db6-8307-06229aab3871" providerId="ADAL" clId="{19F68291-AFD9-4813-8FEA-27A86BA8DCF0}" dt="2025-06-25T15:50:03.968" v="19" actId="478"/>
          <ac:picMkLst>
            <pc:docMk/>
            <pc:sldMk cId="3268795673" sldId="260"/>
            <ac:picMk id="4" creationId="{F3602952-B922-6D02-9448-9C5CD9FA7545}"/>
          </ac:picMkLst>
        </pc:picChg>
        <pc:picChg chg="add">
          <ac:chgData name="Elise Deput" userId="406730c6-0510-4db6-8307-06229aab3871" providerId="ADAL" clId="{19F68291-AFD9-4813-8FEA-27A86BA8DCF0}" dt="2025-06-25T15:50:06.753" v="20"/>
          <ac:picMkLst>
            <pc:docMk/>
            <pc:sldMk cId="3268795673" sldId="260"/>
            <ac:picMk id="5" creationId="{12E8772D-B1D9-E7E1-72B0-8E16FBC7E016}"/>
          </ac:picMkLst>
        </pc:picChg>
        <pc:picChg chg="add del mod">
          <ac:chgData name="Elise Deput" userId="406730c6-0510-4db6-8307-06229aab3871" providerId="ADAL" clId="{19F68291-AFD9-4813-8FEA-27A86BA8DCF0}" dt="2025-06-25T15:50:37.041" v="34" actId="478"/>
          <ac:picMkLst>
            <pc:docMk/>
            <pc:sldMk cId="3268795673" sldId="260"/>
            <ac:picMk id="11" creationId="{2999A538-9D06-14D1-FC66-451499CBCB27}"/>
          </ac:picMkLst>
        </pc:picChg>
      </pc:sldChg>
      <pc:sldChg chg="addSp delSp modSp mod">
        <pc:chgData name="Elise Deput" userId="406730c6-0510-4db6-8307-06229aab3871" providerId="ADAL" clId="{19F68291-AFD9-4813-8FEA-27A86BA8DCF0}" dt="2025-06-26T12:10:23.017" v="43" actId="1076"/>
        <pc:sldMkLst>
          <pc:docMk/>
          <pc:sldMk cId="3596459799" sldId="265"/>
        </pc:sldMkLst>
        <pc:picChg chg="add mod">
          <ac:chgData name="Elise Deput" userId="406730c6-0510-4db6-8307-06229aab3871" providerId="ADAL" clId="{19F68291-AFD9-4813-8FEA-27A86BA8DCF0}" dt="2025-06-26T12:10:23.017" v="43" actId="1076"/>
          <ac:picMkLst>
            <pc:docMk/>
            <pc:sldMk cId="3596459799" sldId="265"/>
            <ac:picMk id="3" creationId="{A2167573-E0B9-0318-6B52-C17EC34BF6B3}"/>
          </ac:picMkLst>
        </pc:picChg>
        <pc:picChg chg="del">
          <ac:chgData name="Elise Deput" userId="406730c6-0510-4db6-8307-06229aab3871" providerId="ADAL" clId="{19F68291-AFD9-4813-8FEA-27A86BA8DCF0}" dt="2025-06-26T12:10:09.909" v="37" actId="478"/>
          <ac:picMkLst>
            <pc:docMk/>
            <pc:sldMk cId="3596459799" sldId="265"/>
            <ac:picMk id="6" creationId="{97EE1D96-746B-DBF1-FAEF-18FC305A6C41}"/>
          </ac:picMkLst>
        </pc:picChg>
        <pc:picChg chg="del">
          <ac:chgData name="Elise Deput" userId="406730c6-0510-4db6-8307-06229aab3871" providerId="ADAL" clId="{19F68291-AFD9-4813-8FEA-27A86BA8DCF0}" dt="2025-06-26T12:10:13.112" v="39" actId="478"/>
          <ac:picMkLst>
            <pc:docMk/>
            <pc:sldMk cId="3596459799" sldId="265"/>
            <ac:picMk id="7" creationId="{2CAB0E95-E610-5B81-96D2-5F7C47F82CC7}"/>
          </ac:picMkLst>
        </pc:picChg>
        <pc:picChg chg="del">
          <ac:chgData name="Elise Deput" userId="406730c6-0510-4db6-8307-06229aab3871" providerId="ADAL" clId="{19F68291-AFD9-4813-8FEA-27A86BA8DCF0}" dt="2025-06-26T12:10:11.579" v="38" actId="478"/>
          <ac:picMkLst>
            <pc:docMk/>
            <pc:sldMk cId="3596459799" sldId="265"/>
            <ac:picMk id="1026" creationId="{2928F6DE-0867-03FB-9DAA-93E8E785C206}"/>
          </ac:picMkLst>
        </pc:picChg>
      </pc:sldChg>
      <pc:sldChg chg="addSp delSp modSp mod setBg">
        <pc:chgData name="Elise Deput" userId="406730c6-0510-4db6-8307-06229aab3871" providerId="ADAL" clId="{19F68291-AFD9-4813-8FEA-27A86BA8DCF0}" dt="2025-06-26T12:15:53.158" v="59"/>
        <pc:sldMkLst>
          <pc:docMk/>
          <pc:sldMk cId="2298431303" sldId="267"/>
        </pc:sldMkLst>
        <pc:spChg chg="del mod">
          <ac:chgData name="Elise Deput" userId="406730c6-0510-4db6-8307-06229aab3871" providerId="ADAL" clId="{19F68291-AFD9-4813-8FEA-27A86BA8DCF0}" dt="2025-06-26T12:12:42.193" v="49" actId="478"/>
          <ac:spMkLst>
            <pc:docMk/>
            <pc:sldMk cId="2298431303" sldId="267"/>
            <ac:spMk id="2" creationId="{C16F02BF-ECC7-5F6E-7318-E8D4527AD187}"/>
          </ac:spMkLst>
        </pc:spChg>
        <pc:spChg chg="add del mod">
          <ac:chgData name="Elise Deput" userId="406730c6-0510-4db6-8307-06229aab3871" providerId="ADAL" clId="{19F68291-AFD9-4813-8FEA-27A86BA8DCF0}" dt="2025-06-26T12:12:39.249" v="47" actId="478"/>
          <ac:spMkLst>
            <pc:docMk/>
            <pc:sldMk cId="2298431303" sldId="267"/>
            <ac:spMk id="6" creationId="{1FBC1052-0365-0E2C-210E-515EF0BA06BA}"/>
          </ac:spMkLst>
        </pc:spChg>
        <pc:picChg chg="del">
          <ac:chgData name="Elise Deput" userId="406730c6-0510-4db6-8307-06229aab3871" providerId="ADAL" clId="{19F68291-AFD9-4813-8FEA-27A86BA8DCF0}" dt="2025-06-26T12:12:33.185" v="44" actId="478"/>
          <ac:picMkLst>
            <pc:docMk/>
            <pc:sldMk cId="2298431303" sldId="267"/>
            <ac:picMk id="4" creationId="{BC6DA078-36EC-C4EC-200B-6AF18A69AA75}"/>
          </ac:picMkLst>
        </pc:picChg>
        <pc:picChg chg="del">
          <ac:chgData name="Elise Deput" userId="406730c6-0510-4db6-8307-06229aab3871" providerId="ADAL" clId="{19F68291-AFD9-4813-8FEA-27A86BA8DCF0}" dt="2025-06-26T12:12:35.797" v="45" actId="478"/>
          <ac:picMkLst>
            <pc:docMk/>
            <pc:sldMk cId="2298431303" sldId="267"/>
            <ac:picMk id="5" creationId="{8991D604-C64E-383D-F511-6BD1D80FB4B6}"/>
          </ac:picMkLst>
        </pc:picChg>
        <pc:picChg chg="add mod">
          <ac:chgData name="Elise Deput" userId="406730c6-0510-4db6-8307-06229aab3871" providerId="ADAL" clId="{19F68291-AFD9-4813-8FEA-27A86BA8DCF0}" dt="2025-06-26T12:13:40.977" v="57" actId="1076"/>
          <ac:picMkLst>
            <pc:docMk/>
            <pc:sldMk cId="2298431303" sldId="267"/>
            <ac:picMk id="8" creationId="{B9DCDEA6-2634-1D7D-A0F8-AC7A3AE3A2CA}"/>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6D625F-9E5C-47B1-A667-CA90A56BFDC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B7DDE0CC-BBE1-42E2-9873-0133F0EA156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07584529-A0E5-46DD-BE6F-97C059CDAD21}"/>
              </a:ext>
            </a:extLst>
          </p:cNvPr>
          <p:cNvSpPr>
            <a:spLocks noGrp="1"/>
          </p:cNvSpPr>
          <p:nvPr>
            <p:ph type="dt" sz="half" idx="10"/>
          </p:nvPr>
        </p:nvSpPr>
        <p:spPr/>
        <p:txBody>
          <a:bodyPr/>
          <a:lstStyle/>
          <a:p>
            <a:fld id="{EC5496D0-723E-46E2-8D4F-6CD4F6C4B9A3}" type="datetimeFigureOut">
              <a:rPr lang="en-GB" smtClean="0"/>
              <a:t>26/06/2025</a:t>
            </a:fld>
            <a:endParaRPr lang="en-GB"/>
          </a:p>
        </p:txBody>
      </p:sp>
      <p:sp>
        <p:nvSpPr>
          <p:cNvPr id="5" name="Footer Placeholder 4">
            <a:extLst>
              <a:ext uri="{FF2B5EF4-FFF2-40B4-BE49-F238E27FC236}">
                <a16:creationId xmlns:a16="http://schemas.microsoft.com/office/drawing/2014/main" id="{28BA0034-13FC-465E-A5D2-4941E2D3AFB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B45FEDC-C7A1-49FB-91C2-82538583652A}"/>
              </a:ext>
            </a:extLst>
          </p:cNvPr>
          <p:cNvSpPr>
            <a:spLocks noGrp="1"/>
          </p:cNvSpPr>
          <p:nvPr>
            <p:ph type="sldNum" sz="quarter" idx="12"/>
          </p:nvPr>
        </p:nvSpPr>
        <p:spPr/>
        <p:txBody>
          <a:bodyPr/>
          <a:lstStyle/>
          <a:p>
            <a:fld id="{0A841BC6-5B8E-4660-A5AF-B44BE577E7C2}" type="slidenum">
              <a:rPr lang="en-GB" smtClean="0"/>
              <a:t>‹#›</a:t>
            </a:fld>
            <a:endParaRPr lang="en-GB"/>
          </a:p>
        </p:txBody>
      </p:sp>
    </p:spTree>
    <p:extLst>
      <p:ext uri="{BB962C8B-B14F-4D97-AF65-F5344CB8AC3E}">
        <p14:creationId xmlns:p14="http://schemas.microsoft.com/office/powerpoint/2010/main" val="34925050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6729BE-065A-428D-943E-ED1B38D2DA90}"/>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D3019E7-A38A-4CA9-BA8C-FED856DBCF1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C94B4D6-EDC5-47EB-8D52-340EEDBE4E1C}"/>
              </a:ext>
            </a:extLst>
          </p:cNvPr>
          <p:cNvSpPr>
            <a:spLocks noGrp="1"/>
          </p:cNvSpPr>
          <p:nvPr>
            <p:ph type="dt" sz="half" idx="10"/>
          </p:nvPr>
        </p:nvSpPr>
        <p:spPr/>
        <p:txBody>
          <a:bodyPr/>
          <a:lstStyle/>
          <a:p>
            <a:fld id="{EC5496D0-723E-46E2-8D4F-6CD4F6C4B9A3}" type="datetimeFigureOut">
              <a:rPr lang="en-GB" smtClean="0"/>
              <a:t>26/06/2025</a:t>
            </a:fld>
            <a:endParaRPr lang="en-GB"/>
          </a:p>
        </p:txBody>
      </p:sp>
      <p:sp>
        <p:nvSpPr>
          <p:cNvPr id="5" name="Footer Placeholder 4">
            <a:extLst>
              <a:ext uri="{FF2B5EF4-FFF2-40B4-BE49-F238E27FC236}">
                <a16:creationId xmlns:a16="http://schemas.microsoft.com/office/drawing/2014/main" id="{50F5BC40-E3A4-48CA-A4F2-C6615633491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C33A9A7-1D65-4F3C-8331-3DB90BDE8DBA}"/>
              </a:ext>
            </a:extLst>
          </p:cNvPr>
          <p:cNvSpPr>
            <a:spLocks noGrp="1"/>
          </p:cNvSpPr>
          <p:nvPr>
            <p:ph type="sldNum" sz="quarter" idx="12"/>
          </p:nvPr>
        </p:nvSpPr>
        <p:spPr/>
        <p:txBody>
          <a:bodyPr/>
          <a:lstStyle/>
          <a:p>
            <a:fld id="{0A841BC6-5B8E-4660-A5AF-B44BE577E7C2}" type="slidenum">
              <a:rPr lang="en-GB" smtClean="0"/>
              <a:t>‹#›</a:t>
            </a:fld>
            <a:endParaRPr lang="en-GB"/>
          </a:p>
        </p:txBody>
      </p:sp>
    </p:spTree>
    <p:extLst>
      <p:ext uri="{BB962C8B-B14F-4D97-AF65-F5344CB8AC3E}">
        <p14:creationId xmlns:p14="http://schemas.microsoft.com/office/powerpoint/2010/main" val="28092463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15AA9EB-BF2E-4C1D-BD2A-9AA11CF466D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0342305-271B-4B68-BB9F-A62E4BA5EE2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F449667-2146-4BDA-949B-B5B30B4BD7B8}"/>
              </a:ext>
            </a:extLst>
          </p:cNvPr>
          <p:cNvSpPr>
            <a:spLocks noGrp="1"/>
          </p:cNvSpPr>
          <p:nvPr>
            <p:ph type="dt" sz="half" idx="10"/>
          </p:nvPr>
        </p:nvSpPr>
        <p:spPr/>
        <p:txBody>
          <a:bodyPr/>
          <a:lstStyle/>
          <a:p>
            <a:fld id="{EC5496D0-723E-46E2-8D4F-6CD4F6C4B9A3}" type="datetimeFigureOut">
              <a:rPr lang="en-GB" smtClean="0"/>
              <a:t>26/06/2025</a:t>
            </a:fld>
            <a:endParaRPr lang="en-GB"/>
          </a:p>
        </p:txBody>
      </p:sp>
      <p:sp>
        <p:nvSpPr>
          <p:cNvPr id="5" name="Footer Placeholder 4">
            <a:extLst>
              <a:ext uri="{FF2B5EF4-FFF2-40B4-BE49-F238E27FC236}">
                <a16:creationId xmlns:a16="http://schemas.microsoft.com/office/drawing/2014/main" id="{BDAED50B-DD99-44FF-ACE7-30593813744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B0B998C-EEA8-4932-9011-4CA0B53453AA}"/>
              </a:ext>
            </a:extLst>
          </p:cNvPr>
          <p:cNvSpPr>
            <a:spLocks noGrp="1"/>
          </p:cNvSpPr>
          <p:nvPr>
            <p:ph type="sldNum" sz="quarter" idx="12"/>
          </p:nvPr>
        </p:nvSpPr>
        <p:spPr/>
        <p:txBody>
          <a:bodyPr/>
          <a:lstStyle/>
          <a:p>
            <a:fld id="{0A841BC6-5B8E-4660-A5AF-B44BE577E7C2}" type="slidenum">
              <a:rPr lang="en-GB" smtClean="0"/>
              <a:t>‹#›</a:t>
            </a:fld>
            <a:endParaRPr lang="en-GB"/>
          </a:p>
        </p:txBody>
      </p:sp>
    </p:spTree>
    <p:extLst>
      <p:ext uri="{BB962C8B-B14F-4D97-AF65-F5344CB8AC3E}">
        <p14:creationId xmlns:p14="http://schemas.microsoft.com/office/powerpoint/2010/main" val="27875385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D00EF3-3D2B-423F-8977-CFB608F4359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6907113-4772-4884-9CCB-42C29F62CEC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B311C12-69F0-412C-BAFB-E3C75E57B90B}"/>
              </a:ext>
            </a:extLst>
          </p:cNvPr>
          <p:cNvSpPr>
            <a:spLocks noGrp="1"/>
          </p:cNvSpPr>
          <p:nvPr>
            <p:ph type="dt" sz="half" idx="10"/>
          </p:nvPr>
        </p:nvSpPr>
        <p:spPr/>
        <p:txBody>
          <a:bodyPr/>
          <a:lstStyle/>
          <a:p>
            <a:fld id="{EC5496D0-723E-46E2-8D4F-6CD4F6C4B9A3}" type="datetimeFigureOut">
              <a:rPr lang="en-GB" smtClean="0"/>
              <a:t>26/06/2025</a:t>
            </a:fld>
            <a:endParaRPr lang="en-GB"/>
          </a:p>
        </p:txBody>
      </p:sp>
      <p:sp>
        <p:nvSpPr>
          <p:cNvPr id="5" name="Footer Placeholder 4">
            <a:extLst>
              <a:ext uri="{FF2B5EF4-FFF2-40B4-BE49-F238E27FC236}">
                <a16:creationId xmlns:a16="http://schemas.microsoft.com/office/drawing/2014/main" id="{65900B1E-56C3-43FF-97F5-419FECDC3B0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0650037-CCC9-422C-BC9B-DAF8A32B346B}"/>
              </a:ext>
            </a:extLst>
          </p:cNvPr>
          <p:cNvSpPr>
            <a:spLocks noGrp="1"/>
          </p:cNvSpPr>
          <p:nvPr>
            <p:ph type="sldNum" sz="quarter" idx="12"/>
          </p:nvPr>
        </p:nvSpPr>
        <p:spPr/>
        <p:txBody>
          <a:bodyPr/>
          <a:lstStyle/>
          <a:p>
            <a:fld id="{0A841BC6-5B8E-4660-A5AF-B44BE577E7C2}" type="slidenum">
              <a:rPr lang="en-GB" smtClean="0"/>
              <a:t>‹#›</a:t>
            </a:fld>
            <a:endParaRPr lang="en-GB"/>
          </a:p>
        </p:txBody>
      </p:sp>
    </p:spTree>
    <p:extLst>
      <p:ext uri="{BB962C8B-B14F-4D97-AF65-F5344CB8AC3E}">
        <p14:creationId xmlns:p14="http://schemas.microsoft.com/office/powerpoint/2010/main" val="21880150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BC74AE-79A2-4834-870B-AAEF1D0881D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6FDE64DB-2FBC-443A-8B98-8BE9FC42C66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9E6861A-4336-4F09-AEE8-B1F4842CEE3F}"/>
              </a:ext>
            </a:extLst>
          </p:cNvPr>
          <p:cNvSpPr>
            <a:spLocks noGrp="1"/>
          </p:cNvSpPr>
          <p:nvPr>
            <p:ph type="dt" sz="half" idx="10"/>
          </p:nvPr>
        </p:nvSpPr>
        <p:spPr/>
        <p:txBody>
          <a:bodyPr/>
          <a:lstStyle/>
          <a:p>
            <a:fld id="{EC5496D0-723E-46E2-8D4F-6CD4F6C4B9A3}" type="datetimeFigureOut">
              <a:rPr lang="en-GB" smtClean="0"/>
              <a:t>26/06/2025</a:t>
            </a:fld>
            <a:endParaRPr lang="en-GB"/>
          </a:p>
        </p:txBody>
      </p:sp>
      <p:sp>
        <p:nvSpPr>
          <p:cNvPr id="5" name="Footer Placeholder 4">
            <a:extLst>
              <a:ext uri="{FF2B5EF4-FFF2-40B4-BE49-F238E27FC236}">
                <a16:creationId xmlns:a16="http://schemas.microsoft.com/office/drawing/2014/main" id="{510F8AAF-7352-4E9E-A03B-6752A40F7D3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21D49E9-5D37-4FD1-BBBA-925A569D38F0}"/>
              </a:ext>
            </a:extLst>
          </p:cNvPr>
          <p:cNvSpPr>
            <a:spLocks noGrp="1"/>
          </p:cNvSpPr>
          <p:nvPr>
            <p:ph type="sldNum" sz="quarter" idx="12"/>
          </p:nvPr>
        </p:nvSpPr>
        <p:spPr/>
        <p:txBody>
          <a:bodyPr/>
          <a:lstStyle/>
          <a:p>
            <a:fld id="{0A841BC6-5B8E-4660-A5AF-B44BE577E7C2}" type="slidenum">
              <a:rPr lang="en-GB" smtClean="0"/>
              <a:t>‹#›</a:t>
            </a:fld>
            <a:endParaRPr lang="en-GB"/>
          </a:p>
        </p:txBody>
      </p:sp>
    </p:spTree>
    <p:extLst>
      <p:ext uri="{BB962C8B-B14F-4D97-AF65-F5344CB8AC3E}">
        <p14:creationId xmlns:p14="http://schemas.microsoft.com/office/powerpoint/2010/main" val="22693935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D62539-406D-41AE-93B2-EC6DAABABF5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2C89A4C-08A7-4D40-AA50-A3ACF651CF2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17D81CA-202F-4B45-8C83-FDC6242D62A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0A8EE0C3-EC10-4390-9ADB-2FCC8741B31A}"/>
              </a:ext>
            </a:extLst>
          </p:cNvPr>
          <p:cNvSpPr>
            <a:spLocks noGrp="1"/>
          </p:cNvSpPr>
          <p:nvPr>
            <p:ph type="dt" sz="half" idx="10"/>
          </p:nvPr>
        </p:nvSpPr>
        <p:spPr/>
        <p:txBody>
          <a:bodyPr/>
          <a:lstStyle/>
          <a:p>
            <a:fld id="{EC5496D0-723E-46E2-8D4F-6CD4F6C4B9A3}" type="datetimeFigureOut">
              <a:rPr lang="en-GB" smtClean="0"/>
              <a:t>26/06/2025</a:t>
            </a:fld>
            <a:endParaRPr lang="en-GB"/>
          </a:p>
        </p:txBody>
      </p:sp>
      <p:sp>
        <p:nvSpPr>
          <p:cNvPr id="6" name="Footer Placeholder 5">
            <a:extLst>
              <a:ext uri="{FF2B5EF4-FFF2-40B4-BE49-F238E27FC236}">
                <a16:creationId xmlns:a16="http://schemas.microsoft.com/office/drawing/2014/main" id="{D5B43038-E367-4188-A376-0C87972F2F6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6CFFA81-3660-4452-82A1-0C4623CB8C45}"/>
              </a:ext>
            </a:extLst>
          </p:cNvPr>
          <p:cNvSpPr>
            <a:spLocks noGrp="1"/>
          </p:cNvSpPr>
          <p:nvPr>
            <p:ph type="sldNum" sz="quarter" idx="12"/>
          </p:nvPr>
        </p:nvSpPr>
        <p:spPr/>
        <p:txBody>
          <a:bodyPr/>
          <a:lstStyle/>
          <a:p>
            <a:fld id="{0A841BC6-5B8E-4660-A5AF-B44BE577E7C2}" type="slidenum">
              <a:rPr lang="en-GB" smtClean="0"/>
              <a:t>‹#›</a:t>
            </a:fld>
            <a:endParaRPr lang="en-GB"/>
          </a:p>
        </p:txBody>
      </p:sp>
    </p:spTree>
    <p:extLst>
      <p:ext uri="{BB962C8B-B14F-4D97-AF65-F5344CB8AC3E}">
        <p14:creationId xmlns:p14="http://schemas.microsoft.com/office/powerpoint/2010/main" val="39683994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E3465A-B62B-40B1-A08E-448CC6CAE1A9}"/>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00BFB52-5DEC-4C5E-BA3E-DA284F46933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D4A0842-19B4-4B39-BDD5-4C6941F83E4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85A64E55-1EC0-4AD6-891F-CDE062B17AE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9156328-022A-4470-B090-56AF2C07544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659385D5-8988-4C74-9887-B899A239A2E3}"/>
              </a:ext>
            </a:extLst>
          </p:cNvPr>
          <p:cNvSpPr>
            <a:spLocks noGrp="1"/>
          </p:cNvSpPr>
          <p:nvPr>
            <p:ph type="dt" sz="half" idx="10"/>
          </p:nvPr>
        </p:nvSpPr>
        <p:spPr/>
        <p:txBody>
          <a:bodyPr/>
          <a:lstStyle/>
          <a:p>
            <a:fld id="{EC5496D0-723E-46E2-8D4F-6CD4F6C4B9A3}" type="datetimeFigureOut">
              <a:rPr lang="en-GB" smtClean="0"/>
              <a:t>26/06/2025</a:t>
            </a:fld>
            <a:endParaRPr lang="en-GB"/>
          </a:p>
        </p:txBody>
      </p:sp>
      <p:sp>
        <p:nvSpPr>
          <p:cNvPr id="8" name="Footer Placeholder 7">
            <a:extLst>
              <a:ext uri="{FF2B5EF4-FFF2-40B4-BE49-F238E27FC236}">
                <a16:creationId xmlns:a16="http://schemas.microsoft.com/office/drawing/2014/main" id="{80B2474E-0228-45A9-867F-ED57D93868D1}"/>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C460B451-2C67-470D-98E7-8F0FE402DBA0}"/>
              </a:ext>
            </a:extLst>
          </p:cNvPr>
          <p:cNvSpPr>
            <a:spLocks noGrp="1"/>
          </p:cNvSpPr>
          <p:nvPr>
            <p:ph type="sldNum" sz="quarter" idx="12"/>
          </p:nvPr>
        </p:nvSpPr>
        <p:spPr/>
        <p:txBody>
          <a:bodyPr/>
          <a:lstStyle/>
          <a:p>
            <a:fld id="{0A841BC6-5B8E-4660-A5AF-B44BE577E7C2}" type="slidenum">
              <a:rPr lang="en-GB" smtClean="0"/>
              <a:t>‹#›</a:t>
            </a:fld>
            <a:endParaRPr lang="en-GB"/>
          </a:p>
        </p:txBody>
      </p:sp>
    </p:spTree>
    <p:extLst>
      <p:ext uri="{BB962C8B-B14F-4D97-AF65-F5344CB8AC3E}">
        <p14:creationId xmlns:p14="http://schemas.microsoft.com/office/powerpoint/2010/main" val="30479587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BE5654-F459-48DC-A37C-55D34888C9CB}"/>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9CD1B81F-9EED-4C90-B54D-B1E1B75DFC3A}"/>
              </a:ext>
            </a:extLst>
          </p:cNvPr>
          <p:cNvSpPr>
            <a:spLocks noGrp="1"/>
          </p:cNvSpPr>
          <p:nvPr>
            <p:ph type="dt" sz="half" idx="10"/>
          </p:nvPr>
        </p:nvSpPr>
        <p:spPr/>
        <p:txBody>
          <a:bodyPr/>
          <a:lstStyle/>
          <a:p>
            <a:fld id="{EC5496D0-723E-46E2-8D4F-6CD4F6C4B9A3}" type="datetimeFigureOut">
              <a:rPr lang="en-GB" smtClean="0"/>
              <a:t>26/06/2025</a:t>
            </a:fld>
            <a:endParaRPr lang="en-GB"/>
          </a:p>
        </p:txBody>
      </p:sp>
      <p:sp>
        <p:nvSpPr>
          <p:cNvPr id="4" name="Footer Placeholder 3">
            <a:extLst>
              <a:ext uri="{FF2B5EF4-FFF2-40B4-BE49-F238E27FC236}">
                <a16:creationId xmlns:a16="http://schemas.microsoft.com/office/drawing/2014/main" id="{2B9C6CAE-79D6-42DA-805D-DC8D3FF7CD53}"/>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6AF7E3F6-E8EC-4F11-82CF-21727F9AE63C}"/>
              </a:ext>
            </a:extLst>
          </p:cNvPr>
          <p:cNvSpPr>
            <a:spLocks noGrp="1"/>
          </p:cNvSpPr>
          <p:nvPr>
            <p:ph type="sldNum" sz="quarter" idx="12"/>
          </p:nvPr>
        </p:nvSpPr>
        <p:spPr/>
        <p:txBody>
          <a:bodyPr/>
          <a:lstStyle/>
          <a:p>
            <a:fld id="{0A841BC6-5B8E-4660-A5AF-B44BE577E7C2}" type="slidenum">
              <a:rPr lang="en-GB" smtClean="0"/>
              <a:t>‹#›</a:t>
            </a:fld>
            <a:endParaRPr lang="en-GB"/>
          </a:p>
        </p:txBody>
      </p:sp>
    </p:spTree>
    <p:extLst>
      <p:ext uri="{BB962C8B-B14F-4D97-AF65-F5344CB8AC3E}">
        <p14:creationId xmlns:p14="http://schemas.microsoft.com/office/powerpoint/2010/main" val="368834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84B8517-1D24-4317-B771-F66E0A3710A7}"/>
              </a:ext>
            </a:extLst>
          </p:cNvPr>
          <p:cNvSpPr>
            <a:spLocks noGrp="1"/>
          </p:cNvSpPr>
          <p:nvPr>
            <p:ph type="dt" sz="half" idx="10"/>
          </p:nvPr>
        </p:nvSpPr>
        <p:spPr/>
        <p:txBody>
          <a:bodyPr/>
          <a:lstStyle/>
          <a:p>
            <a:fld id="{EC5496D0-723E-46E2-8D4F-6CD4F6C4B9A3}" type="datetimeFigureOut">
              <a:rPr lang="en-GB" smtClean="0"/>
              <a:t>26/06/2025</a:t>
            </a:fld>
            <a:endParaRPr lang="en-GB"/>
          </a:p>
        </p:txBody>
      </p:sp>
      <p:sp>
        <p:nvSpPr>
          <p:cNvPr id="3" name="Footer Placeholder 2">
            <a:extLst>
              <a:ext uri="{FF2B5EF4-FFF2-40B4-BE49-F238E27FC236}">
                <a16:creationId xmlns:a16="http://schemas.microsoft.com/office/drawing/2014/main" id="{4D666072-C614-4D3F-9428-C0D9AB9A0929}"/>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EDA642B-847D-498C-B462-161B3DF6467A}"/>
              </a:ext>
            </a:extLst>
          </p:cNvPr>
          <p:cNvSpPr>
            <a:spLocks noGrp="1"/>
          </p:cNvSpPr>
          <p:nvPr>
            <p:ph type="sldNum" sz="quarter" idx="12"/>
          </p:nvPr>
        </p:nvSpPr>
        <p:spPr/>
        <p:txBody>
          <a:bodyPr/>
          <a:lstStyle/>
          <a:p>
            <a:fld id="{0A841BC6-5B8E-4660-A5AF-B44BE577E7C2}" type="slidenum">
              <a:rPr lang="en-GB" smtClean="0"/>
              <a:t>‹#›</a:t>
            </a:fld>
            <a:endParaRPr lang="en-GB"/>
          </a:p>
        </p:txBody>
      </p:sp>
    </p:spTree>
    <p:extLst>
      <p:ext uri="{BB962C8B-B14F-4D97-AF65-F5344CB8AC3E}">
        <p14:creationId xmlns:p14="http://schemas.microsoft.com/office/powerpoint/2010/main" val="4926966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D5EE2B-9C17-454A-935D-0560A7EF52E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D4A7DF8-6A2D-4FC9-9F86-8223D16C989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EE10D1DD-845D-4A57-B97F-EBDEA5ABE8E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D37200A-4ACD-442A-BA22-10A16560DE8A}"/>
              </a:ext>
            </a:extLst>
          </p:cNvPr>
          <p:cNvSpPr>
            <a:spLocks noGrp="1"/>
          </p:cNvSpPr>
          <p:nvPr>
            <p:ph type="dt" sz="half" idx="10"/>
          </p:nvPr>
        </p:nvSpPr>
        <p:spPr/>
        <p:txBody>
          <a:bodyPr/>
          <a:lstStyle/>
          <a:p>
            <a:fld id="{EC5496D0-723E-46E2-8D4F-6CD4F6C4B9A3}" type="datetimeFigureOut">
              <a:rPr lang="en-GB" smtClean="0"/>
              <a:t>26/06/2025</a:t>
            </a:fld>
            <a:endParaRPr lang="en-GB"/>
          </a:p>
        </p:txBody>
      </p:sp>
      <p:sp>
        <p:nvSpPr>
          <p:cNvPr id="6" name="Footer Placeholder 5">
            <a:extLst>
              <a:ext uri="{FF2B5EF4-FFF2-40B4-BE49-F238E27FC236}">
                <a16:creationId xmlns:a16="http://schemas.microsoft.com/office/drawing/2014/main" id="{EF5C132B-AAA1-4FB2-9274-61BC1BC2095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608005C-C8FD-4F0D-BD35-7952DEA668CB}"/>
              </a:ext>
            </a:extLst>
          </p:cNvPr>
          <p:cNvSpPr>
            <a:spLocks noGrp="1"/>
          </p:cNvSpPr>
          <p:nvPr>
            <p:ph type="sldNum" sz="quarter" idx="12"/>
          </p:nvPr>
        </p:nvSpPr>
        <p:spPr/>
        <p:txBody>
          <a:bodyPr/>
          <a:lstStyle/>
          <a:p>
            <a:fld id="{0A841BC6-5B8E-4660-A5AF-B44BE577E7C2}" type="slidenum">
              <a:rPr lang="en-GB" smtClean="0"/>
              <a:t>‹#›</a:t>
            </a:fld>
            <a:endParaRPr lang="en-GB"/>
          </a:p>
        </p:txBody>
      </p:sp>
    </p:spTree>
    <p:extLst>
      <p:ext uri="{BB962C8B-B14F-4D97-AF65-F5344CB8AC3E}">
        <p14:creationId xmlns:p14="http://schemas.microsoft.com/office/powerpoint/2010/main" val="19806022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EEF6FC-782D-4A16-9CC1-002D1507E9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6FF255FD-1EEE-433D-B9C4-8651EE548E7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1A5E73C2-671C-476D-8178-EA17443ECDF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92F56B1-0BC4-45EB-A9DA-6F114282187F}"/>
              </a:ext>
            </a:extLst>
          </p:cNvPr>
          <p:cNvSpPr>
            <a:spLocks noGrp="1"/>
          </p:cNvSpPr>
          <p:nvPr>
            <p:ph type="dt" sz="half" idx="10"/>
          </p:nvPr>
        </p:nvSpPr>
        <p:spPr/>
        <p:txBody>
          <a:bodyPr/>
          <a:lstStyle/>
          <a:p>
            <a:fld id="{EC5496D0-723E-46E2-8D4F-6CD4F6C4B9A3}" type="datetimeFigureOut">
              <a:rPr lang="en-GB" smtClean="0"/>
              <a:t>26/06/2025</a:t>
            </a:fld>
            <a:endParaRPr lang="en-GB"/>
          </a:p>
        </p:txBody>
      </p:sp>
      <p:sp>
        <p:nvSpPr>
          <p:cNvPr id="6" name="Footer Placeholder 5">
            <a:extLst>
              <a:ext uri="{FF2B5EF4-FFF2-40B4-BE49-F238E27FC236}">
                <a16:creationId xmlns:a16="http://schemas.microsoft.com/office/drawing/2014/main" id="{9D228F1D-9E32-4E2E-9FB1-0E67369F37C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CD17CA6-49FD-45BB-B7A4-FFBDC0FA1E7A}"/>
              </a:ext>
            </a:extLst>
          </p:cNvPr>
          <p:cNvSpPr>
            <a:spLocks noGrp="1"/>
          </p:cNvSpPr>
          <p:nvPr>
            <p:ph type="sldNum" sz="quarter" idx="12"/>
          </p:nvPr>
        </p:nvSpPr>
        <p:spPr/>
        <p:txBody>
          <a:bodyPr/>
          <a:lstStyle/>
          <a:p>
            <a:fld id="{0A841BC6-5B8E-4660-A5AF-B44BE577E7C2}" type="slidenum">
              <a:rPr lang="en-GB" smtClean="0"/>
              <a:t>‹#›</a:t>
            </a:fld>
            <a:endParaRPr lang="en-GB"/>
          </a:p>
        </p:txBody>
      </p:sp>
    </p:spTree>
    <p:extLst>
      <p:ext uri="{BB962C8B-B14F-4D97-AF65-F5344CB8AC3E}">
        <p14:creationId xmlns:p14="http://schemas.microsoft.com/office/powerpoint/2010/main" val="33102373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FB1502B-FBE3-4BD2-A959-8DDFB24F023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2D98F66-7829-4987-822F-E5544CD173E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D165B2E-C856-44C2-B45F-AFB9B07B244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5496D0-723E-46E2-8D4F-6CD4F6C4B9A3}" type="datetimeFigureOut">
              <a:rPr lang="en-GB" smtClean="0"/>
              <a:t>26/06/2025</a:t>
            </a:fld>
            <a:endParaRPr lang="en-GB"/>
          </a:p>
        </p:txBody>
      </p:sp>
      <p:sp>
        <p:nvSpPr>
          <p:cNvPr id="5" name="Footer Placeholder 4">
            <a:extLst>
              <a:ext uri="{FF2B5EF4-FFF2-40B4-BE49-F238E27FC236}">
                <a16:creationId xmlns:a16="http://schemas.microsoft.com/office/drawing/2014/main" id="{541CD8DD-8D3F-487F-A4DD-9131C1282E9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7286E7ED-8916-47E0-AC10-68392A93601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841BC6-5B8E-4660-A5AF-B44BE577E7C2}" type="slidenum">
              <a:rPr lang="en-GB" smtClean="0"/>
              <a:t>‹#›</a:t>
            </a:fld>
            <a:endParaRPr lang="en-GB"/>
          </a:p>
        </p:txBody>
      </p:sp>
    </p:spTree>
    <p:extLst>
      <p:ext uri="{BB962C8B-B14F-4D97-AF65-F5344CB8AC3E}">
        <p14:creationId xmlns:p14="http://schemas.microsoft.com/office/powerpoint/2010/main" val="28472177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5.xml"/><Relationship Id="rId4" Type="http://schemas.microsoft.com/office/2007/relationships/hdphoto" Target="../media/hdphoto1.wdp"/></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Heart 4">
            <a:extLst>
              <a:ext uri="{FF2B5EF4-FFF2-40B4-BE49-F238E27FC236}">
                <a16:creationId xmlns:a16="http://schemas.microsoft.com/office/drawing/2014/main" id="{35C89734-FB92-0D81-BA40-D22EB79E3925}"/>
              </a:ext>
            </a:extLst>
          </p:cNvPr>
          <p:cNvSpPr/>
          <p:nvPr/>
        </p:nvSpPr>
        <p:spPr>
          <a:xfrm>
            <a:off x="3620576" y="1307236"/>
            <a:ext cx="4950845" cy="4243527"/>
          </a:xfrm>
          <a:prstGeom prst="heart">
            <a:avLst/>
          </a:prstGeom>
          <a:solidFill>
            <a:srgbClr val="FF00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a:extLst>
              <a:ext uri="{FF2B5EF4-FFF2-40B4-BE49-F238E27FC236}">
                <a16:creationId xmlns:a16="http://schemas.microsoft.com/office/drawing/2014/main" id="{3D7D7E4D-3DC4-8B95-BA22-60B31BF3EF12}"/>
              </a:ext>
            </a:extLst>
          </p:cNvPr>
          <p:cNvSpPr/>
          <p:nvPr/>
        </p:nvSpPr>
        <p:spPr>
          <a:xfrm>
            <a:off x="4644320" y="2578911"/>
            <a:ext cx="2903359" cy="923330"/>
          </a:xfrm>
          <a:prstGeom prst="rect">
            <a:avLst/>
          </a:prstGeom>
          <a:noFill/>
        </p:spPr>
        <p:txBody>
          <a:bodyPr wrap="none" lIns="91440" tIns="45720" rIns="91440" bIns="45720">
            <a:spAutoFit/>
          </a:bodyPr>
          <a:lstStyle/>
          <a:p>
            <a:pPr algn="ctr"/>
            <a:r>
              <a:rPr lang="en-US" sz="5400" b="0" cap="none" spc="0" dirty="0">
                <a:ln w="0"/>
                <a:solidFill>
                  <a:schemeClr val="tx1"/>
                </a:solidFill>
                <a:effectLst>
                  <a:outerShdw blurRad="38100" dist="19050" dir="2700000" algn="tl" rotWithShape="0">
                    <a:schemeClr val="dk1">
                      <a:alpha val="40000"/>
                    </a:schemeClr>
                  </a:outerShdw>
                </a:effectLst>
              </a:rPr>
              <a:t>The heart</a:t>
            </a:r>
          </a:p>
        </p:txBody>
      </p:sp>
      <p:sp>
        <p:nvSpPr>
          <p:cNvPr id="3" name="Rectangle 2">
            <a:extLst>
              <a:ext uri="{FF2B5EF4-FFF2-40B4-BE49-F238E27FC236}">
                <a16:creationId xmlns:a16="http://schemas.microsoft.com/office/drawing/2014/main" id="{CAD7BD86-9045-60C9-88FF-5B0B2C12150E}"/>
              </a:ext>
            </a:extLst>
          </p:cNvPr>
          <p:cNvSpPr/>
          <p:nvPr/>
        </p:nvSpPr>
        <p:spPr>
          <a:xfrm>
            <a:off x="2021372" y="761259"/>
            <a:ext cx="8389398" cy="5335480"/>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6BD6366D-6629-78E9-954C-5A3BDC99DD69}"/>
              </a:ext>
            </a:extLst>
          </p:cNvPr>
          <p:cNvSpPr>
            <a:spLocks noGrp="1"/>
          </p:cNvSpPr>
          <p:nvPr>
            <p:ph type="title"/>
          </p:nvPr>
        </p:nvSpPr>
        <p:spPr>
          <a:xfrm>
            <a:off x="4438835" y="1779972"/>
            <a:ext cx="3722702" cy="4243527"/>
          </a:xfrm>
        </p:spPr>
        <p:txBody>
          <a:bodyPr>
            <a:normAutofit fontScale="90000"/>
          </a:bodyPr>
          <a:lstStyle/>
          <a:p>
            <a:pPr algn="ctr"/>
            <a:r>
              <a:rPr lang="en-GB" sz="31900" dirty="0">
                <a:solidFill>
                  <a:schemeClr val="bg1"/>
                </a:solidFill>
                <a:latin typeface="Comic Sans MS" panose="030F0702030302020204" pitchFamily="66" charset="0"/>
              </a:rPr>
              <a:t>?</a:t>
            </a:r>
            <a:br>
              <a:rPr lang="en-GB" dirty="0"/>
            </a:br>
            <a:endParaRPr lang="en-GB" dirty="0"/>
          </a:p>
        </p:txBody>
      </p:sp>
    </p:spTree>
    <p:extLst>
      <p:ext uri="{BB962C8B-B14F-4D97-AF65-F5344CB8AC3E}">
        <p14:creationId xmlns:p14="http://schemas.microsoft.com/office/powerpoint/2010/main" val="5428680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3"/>
                                        </p:tgtEl>
                                      </p:cBhvr>
                                    </p:animEffect>
                                    <p:set>
                                      <p:cBhvr>
                                        <p:cTn id="7" dur="1" fill="hold">
                                          <p:stCondLst>
                                            <p:cond delay="499"/>
                                          </p:stCondLst>
                                        </p:cTn>
                                        <p:tgtEl>
                                          <p:spTgt spid="3"/>
                                        </p:tgtEl>
                                        <p:attrNameLst>
                                          <p:attrName>style.visibility</p:attrName>
                                        </p:attrNameLst>
                                      </p:cBhvr>
                                      <p:to>
                                        <p:strVal val="hidden"/>
                                      </p:to>
                                    </p:set>
                                  </p:childTnLst>
                                </p:cTn>
                              </p:par>
                              <p:par>
                                <p:cTn id="8" presetID="10" presetClass="exit" presetSubtype="0" fill="hold" grpId="0" nodeType="withEffect">
                                  <p:stCondLst>
                                    <p:cond delay="0"/>
                                  </p:stCondLst>
                                  <p:childTnLst>
                                    <p:animEffect transition="out" filter="fade">
                                      <p:cBhvr>
                                        <p:cTn id="9" dur="500"/>
                                        <p:tgtEl>
                                          <p:spTgt spid="2"/>
                                        </p:tgtEl>
                                      </p:cBhvr>
                                    </p:animEffect>
                                    <p:set>
                                      <p:cBhvr>
                                        <p:cTn id="10" dur="1" fill="hold">
                                          <p:stCondLst>
                                            <p:cond delay="499"/>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A2167573-E0B9-0318-6B52-C17EC34BF6B3}"/>
              </a:ext>
            </a:extLst>
          </p:cNvPr>
          <p:cNvPicPr>
            <a:picLocks noChangeAspect="1"/>
          </p:cNvPicPr>
          <p:nvPr/>
        </p:nvPicPr>
        <p:blipFill>
          <a:blip r:embed="rId2"/>
          <a:stretch>
            <a:fillRect/>
          </a:stretch>
        </p:blipFill>
        <p:spPr>
          <a:xfrm>
            <a:off x="1899476" y="820245"/>
            <a:ext cx="8116128" cy="5217510"/>
          </a:xfrm>
          <a:prstGeom prst="rect">
            <a:avLst/>
          </a:prstGeom>
        </p:spPr>
      </p:pic>
    </p:spTree>
    <p:extLst>
      <p:ext uri="{BB962C8B-B14F-4D97-AF65-F5344CB8AC3E}">
        <p14:creationId xmlns:p14="http://schemas.microsoft.com/office/powerpoint/2010/main" val="35964597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DFDF"/>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B9DCDEA6-2634-1D7D-A0F8-AC7A3AE3A2CA}"/>
              </a:ext>
            </a:extLst>
          </p:cNvPr>
          <p:cNvPicPr>
            <a:picLocks noChangeAspect="1"/>
          </p:cNvPicPr>
          <p:nvPr/>
        </p:nvPicPr>
        <p:blipFill>
          <a:blip r:embed="rId2"/>
          <a:stretch>
            <a:fillRect/>
          </a:stretch>
        </p:blipFill>
        <p:spPr>
          <a:xfrm>
            <a:off x="3544695" y="-261257"/>
            <a:ext cx="5102609" cy="7217089"/>
          </a:xfrm>
          <a:prstGeom prst="rect">
            <a:avLst/>
          </a:prstGeom>
        </p:spPr>
      </p:pic>
    </p:spTree>
    <p:extLst>
      <p:ext uri="{BB962C8B-B14F-4D97-AF65-F5344CB8AC3E}">
        <p14:creationId xmlns:p14="http://schemas.microsoft.com/office/powerpoint/2010/main" val="22984313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292D7-3AA0-10BC-FABD-8C5FE15856B1}"/>
              </a:ext>
            </a:extLst>
          </p:cNvPr>
          <p:cNvSpPr>
            <a:spLocks noGrp="1"/>
          </p:cNvSpPr>
          <p:nvPr>
            <p:ph type="title"/>
          </p:nvPr>
        </p:nvSpPr>
        <p:spPr>
          <a:xfrm>
            <a:off x="838200" y="365124"/>
            <a:ext cx="10515600" cy="6097819"/>
          </a:xfrm>
        </p:spPr>
        <p:txBody>
          <a:bodyPr>
            <a:normAutofit/>
          </a:bodyPr>
          <a:lstStyle/>
          <a:p>
            <a:pPr algn="ctr">
              <a:lnSpc>
                <a:spcPct val="150000"/>
              </a:lnSpc>
            </a:pPr>
            <a:r>
              <a:rPr lang="en-GB" sz="6000" dirty="0">
                <a:latin typeface="Comic Sans MS" panose="030F0702030302020204" pitchFamily="66" charset="0"/>
              </a:rPr>
              <a:t>How do others show that they love us?</a:t>
            </a:r>
          </a:p>
        </p:txBody>
      </p:sp>
    </p:spTree>
    <p:extLst>
      <p:ext uri="{BB962C8B-B14F-4D97-AF65-F5344CB8AC3E}">
        <p14:creationId xmlns:p14="http://schemas.microsoft.com/office/powerpoint/2010/main" val="20995337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BC77B656-5817-000F-C103-2DB6EA5A8B2F}"/>
              </a:ext>
            </a:extLst>
          </p:cNvPr>
          <p:cNvSpPr>
            <a:spLocks noGrp="1"/>
          </p:cNvSpPr>
          <p:nvPr>
            <p:ph type="body" idx="1"/>
          </p:nvPr>
        </p:nvSpPr>
        <p:spPr>
          <a:xfrm>
            <a:off x="839787" y="256380"/>
            <a:ext cx="5157787" cy="1209414"/>
          </a:xfrm>
        </p:spPr>
        <p:txBody>
          <a:bodyPr>
            <a:normAutofit/>
          </a:bodyPr>
          <a:lstStyle/>
          <a:p>
            <a:r>
              <a:rPr lang="en-GB" sz="3200" dirty="0">
                <a:latin typeface="Comic Sans MS" panose="030F0702030302020204" pitchFamily="66" charset="0"/>
              </a:rPr>
              <a:t>Conditional Love </a:t>
            </a:r>
          </a:p>
          <a:p>
            <a:r>
              <a:rPr lang="en-GB" sz="3200" dirty="0">
                <a:latin typeface="Comic Sans MS" panose="030F0702030302020204" pitchFamily="66" charset="0"/>
              </a:rPr>
              <a:t>(with ifs or buts) </a:t>
            </a:r>
          </a:p>
        </p:txBody>
      </p:sp>
      <p:sp>
        <p:nvSpPr>
          <p:cNvPr id="9" name="Content Placeholder 8">
            <a:extLst>
              <a:ext uri="{FF2B5EF4-FFF2-40B4-BE49-F238E27FC236}">
                <a16:creationId xmlns:a16="http://schemas.microsoft.com/office/drawing/2014/main" id="{41215648-8340-EFCD-CAD4-89411ED56F59}"/>
              </a:ext>
            </a:extLst>
          </p:cNvPr>
          <p:cNvSpPr>
            <a:spLocks noGrp="1"/>
          </p:cNvSpPr>
          <p:nvPr>
            <p:ph sz="half" idx="2"/>
          </p:nvPr>
        </p:nvSpPr>
        <p:spPr>
          <a:xfrm>
            <a:off x="839788" y="1757779"/>
            <a:ext cx="5157787" cy="4431884"/>
          </a:xfrm>
        </p:spPr>
        <p:txBody>
          <a:bodyPr/>
          <a:lstStyle/>
          <a:p>
            <a:r>
              <a:rPr lang="en-GB" sz="3200" dirty="0">
                <a:latin typeface="Comic Sans MS" panose="030F0702030302020204" pitchFamily="66" charset="0"/>
              </a:rPr>
              <a:t>I will love you if you only play with me.</a:t>
            </a:r>
          </a:p>
          <a:p>
            <a:pPr marL="0" indent="0">
              <a:buNone/>
            </a:pPr>
            <a:endParaRPr lang="en-GB" sz="3200" dirty="0">
              <a:latin typeface="Comic Sans MS" panose="030F0702030302020204" pitchFamily="66" charset="0"/>
            </a:endParaRPr>
          </a:p>
          <a:p>
            <a:r>
              <a:rPr lang="en-GB" sz="3200" dirty="0">
                <a:latin typeface="Comic Sans MS" panose="030F0702030302020204" pitchFamily="66" charset="0"/>
              </a:rPr>
              <a:t>I will love you if you agree with me. </a:t>
            </a:r>
          </a:p>
        </p:txBody>
      </p:sp>
      <p:sp>
        <p:nvSpPr>
          <p:cNvPr id="10" name="Text Placeholder 9">
            <a:extLst>
              <a:ext uri="{FF2B5EF4-FFF2-40B4-BE49-F238E27FC236}">
                <a16:creationId xmlns:a16="http://schemas.microsoft.com/office/drawing/2014/main" id="{3BEAA362-10AF-E51A-6E78-45AEBF7921CA}"/>
              </a:ext>
            </a:extLst>
          </p:cNvPr>
          <p:cNvSpPr>
            <a:spLocks noGrp="1"/>
          </p:cNvSpPr>
          <p:nvPr>
            <p:ph type="body" sz="quarter" idx="3"/>
          </p:nvPr>
        </p:nvSpPr>
        <p:spPr>
          <a:xfrm>
            <a:off x="6156223" y="282834"/>
            <a:ext cx="5183188" cy="823912"/>
          </a:xfrm>
        </p:spPr>
        <p:txBody>
          <a:bodyPr>
            <a:normAutofit/>
          </a:bodyPr>
          <a:lstStyle/>
          <a:p>
            <a:r>
              <a:rPr lang="en-GB" sz="4000" dirty="0">
                <a:latin typeface="Comic Sans MS" panose="030F0702030302020204" pitchFamily="66" charset="0"/>
              </a:rPr>
              <a:t>Unconditional Love </a:t>
            </a:r>
          </a:p>
        </p:txBody>
      </p:sp>
      <p:sp>
        <p:nvSpPr>
          <p:cNvPr id="11" name="Content Placeholder 10">
            <a:extLst>
              <a:ext uri="{FF2B5EF4-FFF2-40B4-BE49-F238E27FC236}">
                <a16:creationId xmlns:a16="http://schemas.microsoft.com/office/drawing/2014/main" id="{14712D8C-CE5E-ECEF-28E8-87670E5770E6}"/>
              </a:ext>
            </a:extLst>
          </p:cNvPr>
          <p:cNvSpPr>
            <a:spLocks noGrp="1"/>
          </p:cNvSpPr>
          <p:nvPr>
            <p:ph sz="quarter" idx="4"/>
          </p:nvPr>
        </p:nvSpPr>
        <p:spPr>
          <a:xfrm>
            <a:off x="6194427" y="1757779"/>
            <a:ext cx="5183188" cy="4431884"/>
          </a:xfrm>
        </p:spPr>
        <p:txBody>
          <a:bodyPr/>
          <a:lstStyle/>
          <a:p>
            <a:r>
              <a:rPr lang="en-GB" sz="3200" dirty="0">
                <a:latin typeface="Comic Sans MS" panose="030F0702030302020204" pitchFamily="66" charset="0"/>
              </a:rPr>
              <a:t>I will always love you just as you are.</a:t>
            </a:r>
          </a:p>
          <a:p>
            <a:pPr marL="0" indent="0">
              <a:buNone/>
            </a:pPr>
            <a:endParaRPr lang="en-GB" sz="3200" dirty="0">
              <a:latin typeface="Comic Sans MS" panose="030F0702030302020204" pitchFamily="66" charset="0"/>
            </a:endParaRPr>
          </a:p>
          <a:p>
            <a:r>
              <a:rPr lang="en-GB" sz="3200" dirty="0">
                <a:latin typeface="Comic Sans MS" panose="030F0702030302020204" pitchFamily="66" charset="0"/>
              </a:rPr>
              <a:t>I will love you when you are good and when you </a:t>
            </a:r>
            <a:r>
              <a:rPr lang="en-GB" sz="3200">
                <a:latin typeface="Comic Sans MS" panose="030F0702030302020204" pitchFamily="66" charset="0"/>
              </a:rPr>
              <a:t>are bad.</a:t>
            </a:r>
            <a:endParaRPr lang="en-GB" sz="3200" dirty="0">
              <a:latin typeface="Comic Sans MS" panose="030F0702030302020204" pitchFamily="66" charset="0"/>
            </a:endParaRPr>
          </a:p>
          <a:p>
            <a:pPr marL="0" indent="0">
              <a:buNone/>
            </a:pPr>
            <a:endParaRPr lang="en-GB" dirty="0"/>
          </a:p>
        </p:txBody>
      </p:sp>
      <p:pic>
        <p:nvPicPr>
          <p:cNvPr id="3" name="Picture 2" descr="A yellow face with black eyes and a sad face&#10;&#10;AI-generated content may be incorrect.">
            <a:extLst>
              <a:ext uri="{FF2B5EF4-FFF2-40B4-BE49-F238E27FC236}">
                <a16:creationId xmlns:a16="http://schemas.microsoft.com/office/drawing/2014/main" id="{79257DC1-3F3E-C40D-2937-9643BA31FE2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93163" y="349953"/>
            <a:ext cx="748004" cy="748004"/>
          </a:xfrm>
          <a:prstGeom prst="rect">
            <a:avLst/>
          </a:prstGeom>
        </p:spPr>
      </p:pic>
      <p:pic>
        <p:nvPicPr>
          <p:cNvPr id="5" name="Picture 4">
            <a:extLst>
              <a:ext uri="{FF2B5EF4-FFF2-40B4-BE49-F238E27FC236}">
                <a16:creationId xmlns:a16="http://schemas.microsoft.com/office/drawing/2014/main" id="{33F42A97-6BCC-585E-21C3-A8516882D151}"/>
              </a:ext>
            </a:extLst>
          </p:cNvPr>
          <p:cNvPicPr>
            <a:picLocks noChangeAspect="1"/>
          </p:cNvPicPr>
          <p:nvPr/>
        </p:nvPicPr>
        <p:blipFill>
          <a:blip r:embed="rId3">
            <a:extLst>
              <a:ext uri="{BEBA8EAE-BF5A-486C-A8C5-ECC9F3942E4B}">
                <a14:imgProps xmlns:a14="http://schemas.microsoft.com/office/drawing/2010/main">
                  <a14:imgLayer r:embed="rId4">
                    <a14:imgEffect>
                      <a14:backgroundRemoval t="8537" b="95427" l="9804" r="94118">
                        <a14:foregroundMark x1="50140" y1="9146" x2="50140" y2="9146"/>
                        <a14:foregroundMark x1="91036" y1="54268" x2="91036" y2="54268"/>
                        <a14:foregroundMark x1="62465" y1="95427" x2="62465" y2="95427"/>
                        <a14:foregroundMark x1="94118" y1="51220" x2="94118" y2="51220"/>
                        <a14:foregroundMark x1="59104" y1="72866" x2="47899" y2="72256"/>
                        <a14:foregroundMark x1="40896" y1="64329" x2="68347" y2="59756"/>
                        <a14:foregroundMark x1="68347" y1="59756" x2="35294" y2="67988"/>
                        <a14:foregroundMark x1="35294" y1="67988" x2="69468" y2="61585"/>
                        <a14:foregroundMark x1="69468" y1="61585" x2="74230" y2="61585"/>
                        <a14:foregroundMark x1="24930" y1="60366" x2="65826" y2="60366"/>
                        <a14:foregroundMark x1="65826" y1="60366" x2="39216" y2="79268"/>
                        <a14:foregroundMark x1="39216" y1="79268" x2="24370" y2="56098"/>
                        <a14:foregroundMark x1="50700" y1="82927" x2="74790" y2="56098"/>
                        <a14:foregroundMark x1="74790" y1="56098" x2="66106" y2="56098"/>
                        <a14:foregroundMark x1="63866" y1="79268" x2="73669" y2="69207"/>
                        <a14:foregroundMark x1="72549" y1="69207" x2="76471" y2="66768"/>
                        <a14:foregroundMark x1="77031" y1="66159" x2="75350" y2="62195"/>
                      </a14:backgroundRemoval>
                    </a14:imgEffect>
                  </a14:imgLayer>
                </a14:imgProps>
              </a:ext>
            </a:extLst>
          </a:blip>
          <a:stretch>
            <a:fillRect/>
          </a:stretch>
        </p:blipFill>
        <p:spPr>
          <a:xfrm>
            <a:off x="10725965" y="322739"/>
            <a:ext cx="853325" cy="784007"/>
          </a:xfrm>
          <a:prstGeom prst="rect">
            <a:avLst/>
          </a:prstGeom>
        </p:spPr>
      </p:pic>
    </p:spTree>
    <p:extLst>
      <p:ext uri="{BB962C8B-B14F-4D97-AF65-F5344CB8AC3E}">
        <p14:creationId xmlns:p14="http://schemas.microsoft.com/office/powerpoint/2010/main" val="33450280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Heart 9">
            <a:extLst>
              <a:ext uri="{FF2B5EF4-FFF2-40B4-BE49-F238E27FC236}">
                <a16:creationId xmlns:a16="http://schemas.microsoft.com/office/drawing/2014/main" id="{3B7ED504-5D6A-6FF8-5441-442A49C97ED0}"/>
              </a:ext>
            </a:extLst>
          </p:cNvPr>
          <p:cNvSpPr/>
          <p:nvPr/>
        </p:nvSpPr>
        <p:spPr>
          <a:xfrm>
            <a:off x="6469240" y="4159623"/>
            <a:ext cx="3017424" cy="2171887"/>
          </a:xfrm>
          <a:prstGeom prst="heart">
            <a:avLst/>
          </a:prstGeom>
          <a:solidFill>
            <a:srgbClr val="FF00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Heart 8">
            <a:extLst>
              <a:ext uri="{FF2B5EF4-FFF2-40B4-BE49-F238E27FC236}">
                <a16:creationId xmlns:a16="http://schemas.microsoft.com/office/drawing/2014/main" id="{E773E915-76DB-D642-DE3C-9E55356BDF6E}"/>
              </a:ext>
            </a:extLst>
          </p:cNvPr>
          <p:cNvSpPr/>
          <p:nvPr/>
        </p:nvSpPr>
        <p:spPr>
          <a:xfrm>
            <a:off x="2111864" y="4159623"/>
            <a:ext cx="3017424" cy="2171887"/>
          </a:xfrm>
          <a:prstGeom prst="heart">
            <a:avLst/>
          </a:prstGeom>
          <a:solidFill>
            <a:srgbClr val="FF00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6BA292D7-3AA0-10BC-FABD-8C5FE15856B1}"/>
              </a:ext>
            </a:extLst>
          </p:cNvPr>
          <p:cNvSpPr>
            <a:spLocks noGrp="1"/>
          </p:cNvSpPr>
          <p:nvPr>
            <p:ph type="title"/>
          </p:nvPr>
        </p:nvSpPr>
        <p:spPr>
          <a:xfrm>
            <a:off x="838200" y="365124"/>
            <a:ext cx="10515600" cy="3523295"/>
          </a:xfrm>
        </p:spPr>
        <p:txBody>
          <a:bodyPr>
            <a:noAutofit/>
          </a:bodyPr>
          <a:lstStyle/>
          <a:p>
            <a:pPr algn="ctr">
              <a:lnSpc>
                <a:spcPct val="150000"/>
              </a:lnSpc>
            </a:pPr>
            <a:r>
              <a:rPr lang="en-GB" sz="4000" dirty="0">
                <a:latin typeface="Comic Sans MS" panose="030F0702030302020204" pitchFamily="66" charset="0"/>
              </a:rPr>
              <a:t>Love is really important to Christians because they believe that the most important thing to God is love and that God loves us unconditionally. </a:t>
            </a:r>
          </a:p>
        </p:txBody>
      </p:sp>
      <p:sp>
        <p:nvSpPr>
          <p:cNvPr id="6" name="TextBox 5">
            <a:extLst>
              <a:ext uri="{FF2B5EF4-FFF2-40B4-BE49-F238E27FC236}">
                <a16:creationId xmlns:a16="http://schemas.microsoft.com/office/drawing/2014/main" id="{7DC1578D-4CD3-79B9-A980-BB2582990018}"/>
              </a:ext>
            </a:extLst>
          </p:cNvPr>
          <p:cNvSpPr txBox="1"/>
          <p:nvPr/>
        </p:nvSpPr>
        <p:spPr>
          <a:xfrm>
            <a:off x="2162839" y="4721002"/>
            <a:ext cx="3017424" cy="646331"/>
          </a:xfrm>
          <a:prstGeom prst="rect">
            <a:avLst/>
          </a:prstGeom>
          <a:noFill/>
        </p:spPr>
        <p:txBody>
          <a:bodyPr wrap="square" rtlCol="0">
            <a:spAutoFit/>
          </a:bodyPr>
          <a:lstStyle/>
          <a:p>
            <a:pPr algn="ctr"/>
            <a:r>
              <a:rPr lang="en-GB" sz="3600" dirty="0">
                <a:latin typeface="Comic Sans MS" panose="030F0702030302020204" pitchFamily="66" charset="0"/>
              </a:rPr>
              <a:t>Love God </a:t>
            </a:r>
            <a:endParaRPr lang="en-GB" dirty="0"/>
          </a:p>
        </p:txBody>
      </p:sp>
      <p:sp>
        <p:nvSpPr>
          <p:cNvPr id="7" name="TextBox 6">
            <a:extLst>
              <a:ext uri="{FF2B5EF4-FFF2-40B4-BE49-F238E27FC236}">
                <a16:creationId xmlns:a16="http://schemas.microsoft.com/office/drawing/2014/main" id="{9E5364AB-6FE1-3657-2940-FEE98E60E3CA}"/>
              </a:ext>
            </a:extLst>
          </p:cNvPr>
          <p:cNvSpPr txBox="1"/>
          <p:nvPr/>
        </p:nvSpPr>
        <p:spPr>
          <a:xfrm>
            <a:off x="6647022" y="4721002"/>
            <a:ext cx="2839642" cy="646331"/>
          </a:xfrm>
          <a:prstGeom prst="rect">
            <a:avLst/>
          </a:prstGeom>
          <a:noFill/>
        </p:spPr>
        <p:txBody>
          <a:bodyPr wrap="square" rtlCol="0">
            <a:spAutoFit/>
          </a:bodyPr>
          <a:lstStyle/>
          <a:p>
            <a:pPr algn="ctr"/>
            <a:r>
              <a:rPr lang="en-GB" sz="3600" dirty="0">
                <a:latin typeface="Comic Sans MS" panose="030F0702030302020204" pitchFamily="66" charset="0"/>
              </a:rPr>
              <a:t>Love others</a:t>
            </a:r>
            <a:endParaRPr lang="en-GB" dirty="0"/>
          </a:p>
        </p:txBody>
      </p:sp>
    </p:spTree>
    <p:extLst>
      <p:ext uri="{BB962C8B-B14F-4D97-AF65-F5344CB8AC3E}">
        <p14:creationId xmlns:p14="http://schemas.microsoft.com/office/powerpoint/2010/main" val="32687956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Heart 18">
            <a:extLst>
              <a:ext uri="{FF2B5EF4-FFF2-40B4-BE49-F238E27FC236}">
                <a16:creationId xmlns:a16="http://schemas.microsoft.com/office/drawing/2014/main" id="{F3A9C44E-5AF5-AA84-2331-7376948EAF22}"/>
              </a:ext>
            </a:extLst>
          </p:cNvPr>
          <p:cNvSpPr/>
          <p:nvPr/>
        </p:nvSpPr>
        <p:spPr>
          <a:xfrm rot="20948410">
            <a:off x="7204588" y="3269155"/>
            <a:ext cx="2192784" cy="1855433"/>
          </a:xfrm>
          <a:prstGeom prst="hear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6BA292D7-3AA0-10BC-FABD-8C5FE15856B1}"/>
              </a:ext>
            </a:extLst>
          </p:cNvPr>
          <p:cNvSpPr>
            <a:spLocks noGrp="1"/>
          </p:cNvSpPr>
          <p:nvPr>
            <p:ph type="title"/>
          </p:nvPr>
        </p:nvSpPr>
        <p:spPr>
          <a:xfrm>
            <a:off x="838200" y="-71021"/>
            <a:ext cx="10515600" cy="3078587"/>
          </a:xfrm>
        </p:spPr>
        <p:txBody>
          <a:bodyPr>
            <a:normAutofit/>
          </a:bodyPr>
          <a:lstStyle/>
          <a:p>
            <a:r>
              <a:rPr lang="en-GB" sz="4800" u="sng" dirty="0">
                <a:latin typeface="Comic Sans MS" panose="030F0702030302020204" pitchFamily="66" charset="0"/>
              </a:rPr>
              <a:t>According to the Bible:</a:t>
            </a:r>
            <a:br>
              <a:rPr lang="en-GB" sz="4800" u="sng" dirty="0">
                <a:latin typeface="Comic Sans MS" panose="030F0702030302020204" pitchFamily="66" charset="0"/>
              </a:rPr>
            </a:br>
            <a:br>
              <a:rPr lang="en-GB" sz="4000" dirty="0">
                <a:latin typeface="Comic Sans MS" panose="030F0702030302020204" pitchFamily="66" charset="0"/>
              </a:rPr>
            </a:br>
            <a:r>
              <a:rPr lang="en-GB" sz="4000" dirty="0">
                <a:latin typeface="Comic Sans MS" panose="030F0702030302020204" pitchFamily="66" charset="0"/>
              </a:rPr>
              <a:t>Love is …</a:t>
            </a:r>
            <a:br>
              <a:rPr lang="en-GB" sz="4000" dirty="0">
                <a:latin typeface="Comic Sans MS" panose="030F0702030302020204" pitchFamily="66" charset="0"/>
              </a:rPr>
            </a:br>
            <a:endParaRPr lang="en-GB" sz="4000" dirty="0">
              <a:latin typeface="Comic Sans MS" panose="030F0702030302020204" pitchFamily="66" charset="0"/>
            </a:endParaRPr>
          </a:p>
        </p:txBody>
      </p:sp>
      <p:sp>
        <p:nvSpPr>
          <p:cNvPr id="3" name="Heart 2">
            <a:extLst>
              <a:ext uri="{FF2B5EF4-FFF2-40B4-BE49-F238E27FC236}">
                <a16:creationId xmlns:a16="http://schemas.microsoft.com/office/drawing/2014/main" id="{B8B6B807-6AFC-87A3-E028-ABF6A9739D3E}"/>
              </a:ext>
            </a:extLst>
          </p:cNvPr>
          <p:cNvSpPr/>
          <p:nvPr/>
        </p:nvSpPr>
        <p:spPr>
          <a:xfrm rot="344404">
            <a:off x="5764490" y="1541500"/>
            <a:ext cx="2192784" cy="1855433"/>
          </a:xfrm>
          <a:prstGeom prst="hear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TextBox 3">
            <a:extLst>
              <a:ext uri="{FF2B5EF4-FFF2-40B4-BE49-F238E27FC236}">
                <a16:creationId xmlns:a16="http://schemas.microsoft.com/office/drawing/2014/main" id="{C1DC3D21-A2BC-234E-C648-4B5085A83874}"/>
              </a:ext>
            </a:extLst>
          </p:cNvPr>
          <p:cNvSpPr txBox="1"/>
          <p:nvPr/>
        </p:nvSpPr>
        <p:spPr>
          <a:xfrm rot="437842">
            <a:off x="5936481" y="2081796"/>
            <a:ext cx="1890944" cy="646331"/>
          </a:xfrm>
          <a:prstGeom prst="rect">
            <a:avLst/>
          </a:prstGeom>
          <a:noFill/>
        </p:spPr>
        <p:txBody>
          <a:bodyPr wrap="square" rtlCol="0">
            <a:spAutoFit/>
          </a:bodyPr>
          <a:lstStyle/>
          <a:p>
            <a:pPr algn="ctr"/>
            <a:r>
              <a:rPr lang="en-GB" sz="3600" dirty="0">
                <a:latin typeface="Comic Sans MS" panose="030F0702030302020204" pitchFamily="66" charset="0"/>
              </a:rPr>
              <a:t>kind</a:t>
            </a:r>
            <a:r>
              <a:rPr lang="en-GB" dirty="0"/>
              <a:t> </a:t>
            </a:r>
          </a:p>
        </p:txBody>
      </p:sp>
      <p:pic>
        <p:nvPicPr>
          <p:cNvPr id="5" name="Picture 4">
            <a:extLst>
              <a:ext uri="{FF2B5EF4-FFF2-40B4-BE49-F238E27FC236}">
                <a16:creationId xmlns:a16="http://schemas.microsoft.com/office/drawing/2014/main" id="{177A68E4-E238-2CB3-6B8A-B5BEC20C1ACD}"/>
              </a:ext>
            </a:extLst>
          </p:cNvPr>
          <p:cNvPicPr>
            <a:picLocks noChangeAspect="1"/>
          </p:cNvPicPr>
          <p:nvPr/>
        </p:nvPicPr>
        <p:blipFill>
          <a:blip r:embed="rId2"/>
          <a:stretch>
            <a:fillRect/>
          </a:stretch>
        </p:blipFill>
        <p:spPr>
          <a:xfrm rot="908583">
            <a:off x="1448609" y="4832436"/>
            <a:ext cx="2213040" cy="1835055"/>
          </a:xfrm>
          <a:prstGeom prst="rect">
            <a:avLst/>
          </a:prstGeom>
        </p:spPr>
      </p:pic>
      <p:pic>
        <p:nvPicPr>
          <p:cNvPr id="6" name="Picture 5">
            <a:extLst>
              <a:ext uri="{FF2B5EF4-FFF2-40B4-BE49-F238E27FC236}">
                <a16:creationId xmlns:a16="http://schemas.microsoft.com/office/drawing/2014/main" id="{BF6F87E4-8C8E-62E4-2CF7-F6D60F6DA757}"/>
              </a:ext>
            </a:extLst>
          </p:cNvPr>
          <p:cNvPicPr>
            <a:picLocks noChangeAspect="1"/>
          </p:cNvPicPr>
          <p:nvPr/>
        </p:nvPicPr>
        <p:blipFill>
          <a:blip r:embed="rId2"/>
          <a:stretch>
            <a:fillRect/>
          </a:stretch>
        </p:blipFill>
        <p:spPr>
          <a:xfrm rot="313347">
            <a:off x="4951808" y="4909261"/>
            <a:ext cx="2213040" cy="1835055"/>
          </a:xfrm>
          <a:prstGeom prst="rect">
            <a:avLst/>
          </a:prstGeom>
        </p:spPr>
      </p:pic>
      <p:pic>
        <p:nvPicPr>
          <p:cNvPr id="7" name="Picture 6">
            <a:extLst>
              <a:ext uri="{FF2B5EF4-FFF2-40B4-BE49-F238E27FC236}">
                <a16:creationId xmlns:a16="http://schemas.microsoft.com/office/drawing/2014/main" id="{5B9FED96-6AE3-AC83-15AB-B5C978785159}"/>
              </a:ext>
            </a:extLst>
          </p:cNvPr>
          <p:cNvPicPr>
            <a:picLocks noChangeAspect="1"/>
          </p:cNvPicPr>
          <p:nvPr/>
        </p:nvPicPr>
        <p:blipFill>
          <a:blip r:embed="rId2"/>
          <a:stretch>
            <a:fillRect/>
          </a:stretch>
        </p:blipFill>
        <p:spPr>
          <a:xfrm rot="585127">
            <a:off x="9146798" y="1735079"/>
            <a:ext cx="2213040" cy="1835055"/>
          </a:xfrm>
          <a:prstGeom prst="rect">
            <a:avLst/>
          </a:prstGeom>
        </p:spPr>
      </p:pic>
      <p:sp>
        <p:nvSpPr>
          <p:cNvPr id="8" name="Heart 7">
            <a:extLst>
              <a:ext uri="{FF2B5EF4-FFF2-40B4-BE49-F238E27FC236}">
                <a16:creationId xmlns:a16="http://schemas.microsoft.com/office/drawing/2014/main" id="{2429B0FD-8BA5-8EAC-E8E6-8336C03D6141}"/>
              </a:ext>
            </a:extLst>
          </p:cNvPr>
          <p:cNvSpPr/>
          <p:nvPr/>
        </p:nvSpPr>
        <p:spPr>
          <a:xfrm rot="21225968">
            <a:off x="3317919" y="1221605"/>
            <a:ext cx="2192784" cy="1855433"/>
          </a:xfrm>
          <a:prstGeom prst="hear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Heart 8">
            <a:extLst>
              <a:ext uri="{FF2B5EF4-FFF2-40B4-BE49-F238E27FC236}">
                <a16:creationId xmlns:a16="http://schemas.microsoft.com/office/drawing/2014/main" id="{10E8B0D2-3BC4-7A57-1752-1F209A73F974}"/>
              </a:ext>
            </a:extLst>
          </p:cNvPr>
          <p:cNvSpPr/>
          <p:nvPr/>
        </p:nvSpPr>
        <p:spPr>
          <a:xfrm rot="21286902">
            <a:off x="678282" y="2452149"/>
            <a:ext cx="2192784" cy="1855433"/>
          </a:xfrm>
          <a:prstGeom prst="hear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a:extLst>
              <a:ext uri="{FF2B5EF4-FFF2-40B4-BE49-F238E27FC236}">
                <a16:creationId xmlns:a16="http://schemas.microsoft.com/office/drawing/2014/main" id="{3DF5CA34-46B5-7ECE-68B5-42999B152B76}"/>
              </a:ext>
            </a:extLst>
          </p:cNvPr>
          <p:cNvSpPr txBox="1"/>
          <p:nvPr/>
        </p:nvSpPr>
        <p:spPr>
          <a:xfrm>
            <a:off x="3468839" y="1731649"/>
            <a:ext cx="1890944" cy="646331"/>
          </a:xfrm>
          <a:prstGeom prst="rect">
            <a:avLst/>
          </a:prstGeom>
          <a:noFill/>
        </p:spPr>
        <p:txBody>
          <a:bodyPr wrap="square" rtlCol="0">
            <a:spAutoFit/>
          </a:bodyPr>
          <a:lstStyle/>
          <a:p>
            <a:pPr algn="ctr"/>
            <a:r>
              <a:rPr lang="en-GB" sz="3600" dirty="0">
                <a:latin typeface="Comic Sans MS" panose="030F0702030302020204" pitchFamily="66" charset="0"/>
              </a:rPr>
              <a:t>patient</a:t>
            </a:r>
            <a:r>
              <a:rPr lang="en-GB" dirty="0"/>
              <a:t> </a:t>
            </a:r>
          </a:p>
        </p:txBody>
      </p:sp>
      <p:sp>
        <p:nvSpPr>
          <p:cNvPr id="11" name="TextBox 10">
            <a:extLst>
              <a:ext uri="{FF2B5EF4-FFF2-40B4-BE49-F238E27FC236}">
                <a16:creationId xmlns:a16="http://schemas.microsoft.com/office/drawing/2014/main" id="{0D5BC600-1188-AA6F-DC5E-87E75B4354EF}"/>
              </a:ext>
            </a:extLst>
          </p:cNvPr>
          <p:cNvSpPr txBox="1"/>
          <p:nvPr/>
        </p:nvSpPr>
        <p:spPr>
          <a:xfrm rot="718933">
            <a:off x="1609657" y="5148766"/>
            <a:ext cx="1890944" cy="1077218"/>
          </a:xfrm>
          <a:prstGeom prst="rect">
            <a:avLst/>
          </a:prstGeom>
          <a:noFill/>
        </p:spPr>
        <p:txBody>
          <a:bodyPr wrap="square" rtlCol="0">
            <a:spAutoFit/>
          </a:bodyPr>
          <a:lstStyle/>
          <a:p>
            <a:pPr algn="ctr"/>
            <a:r>
              <a:rPr lang="en-GB" sz="3200" dirty="0">
                <a:latin typeface="Comic Sans MS" panose="030F0702030302020204" pitchFamily="66" charset="0"/>
              </a:rPr>
              <a:t>doesn’t brag</a:t>
            </a:r>
            <a:endParaRPr lang="en-GB" sz="1600" dirty="0"/>
          </a:p>
        </p:txBody>
      </p:sp>
      <p:sp>
        <p:nvSpPr>
          <p:cNvPr id="12" name="TextBox 11">
            <a:extLst>
              <a:ext uri="{FF2B5EF4-FFF2-40B4-BE49-F238E27FC236}">
                <a16:creationId xmlns:a16="http://schemas.microsoft.com/office/drawing/2014/main" id="{BE923264-46FB-17FF-A0E5-41806E5FF1C8}"/>
              </a:ext>
            </a:extLst>
          </p:cNvPr>
          <p:cNvSpPr txBox="1"/>
          <p:nvPr/>
        </p:nvSpPr>
        <p:spPr>
          <a:xfrm rot="501259">
            <a:off x="9354306" y="2006787"/>
            <a:ext cx="1890944" cy="1077218"/>
          </a:xfrm>
          <a:prstGeom prst="rect">
            <a:avLst/>
          </a:prstGeom>
          <a:noFill/>
        </p:spPr>
        <p:txBody>
          <a:bodyPr wrap="square" rtlCol="0">
            <a:spAutoFit/>
          </a:bodyPr>
          <a:lstStyle/>
          <a:p>
            <a:pPr algn="ctr"/>
            <a:r>
              <a:rPr lang="en-GB" sz="3200" dirty="0">
                <a:latin typeface="Comic Sans MS" panose="030F0702030302020204" pitchFamily="66" charset="0"/>
              </a:rPr>
              <a:t>not jealous</a:t>
            </a:r>
            <a:r>
              <a:rPr lang="en-GB" sz="3200" dirty="0"/>
              <a:t> </a:t>
            </a:r>
          </a:p>
        </p:txBody>
      </p:sp>
      <p:sp>
        <p:nvSpPr>
          <p:cNvPr id="13" name="TextBox 12">
            <a:extLst>
              <a:ext uri="{FF2B5EF4-FFF2-40B4-BE49-F238E27FC236}">
                <a16:creationId xmlns:a16="http://schemas.microsoft.com/office/drawing/2014/main" id="{BC466A66-5586-E409-415B-A505D38A24D1}"/>
              </a:ext>
            </a:extLst>
          </p:cNvPr>
          <p:cNvSpPr txBox="1"/>
          <p:nvPr/>
        </p:nvSpPr>
        <p:spPr>
          <a:xfrm rot="21025723">
            <a:off x="7378575" y="3637953"/>
            <a:ext cx="1890944" cy="1077218"/>
          </a:xfrm>
          <a:prstGeom prst="rect">
            <a:avLst/>
          </a:prstGeom>
          <a:noFill/>
        </p:spPr>
        <p:txBody>
          <a:bodyPr wrap="square" rtlCol="0">
            <a:spAutoFit/>
          </a:bodyPr>
          <a:lstStyle/>
          <a:p>
            <a:pPr algn="ctr"/>
            <a:r>
              <a:rPr lang="en-GB" sz="3200" dirty="0">
                <a:latin typeface="Comic Sans MS" panose="030F0702030302020204" pitchFamily="66" charset="0"/>
              </a:rPr>
              <a:t>not selfish</a:t>
            </a:r>
            <a:r>
              <a:rPr lang="en-GB" sz="1600" dirty="0"/>
              <a:t> </a:t>
            </a:r>
          </a:p>
        </p:txBody>
      </p:sp>
      <p:sp>
        <p:nvSpPr>
          <p:cNvPr id="14" name="TextBox 13">
            <a:extLst>
              <a:ext uri="{FF2B5EF4-FFF2-40B4-BE49-F238E27FC236}">
                <a16:creationId xmlns:a16="http://schemas.microsoft.com/office/drawing/2014/main" id="{29BF1027-2704-5F98-FBAC-08CAA4C8FB5C}"/>
              </a:ext>
            </a:extLst>
          </p:cNvPr>
          <p:cNvSpPr txBox="1"/>
          <p:nvPr/>
        </p:nvSpPr>
        <p:spPr>
          <a:xfrm rot="21313535">
            <a:off x="799243" y="2786004"/>
            <a:ext cx="1890944" cy="1077218"/>
          </a:xfrm>
          <a:prstGeom prst="rect">
            <a:avLst/>
          </a:prstGeom>
          <a:noFill/>
        </p:spPr>
        <p:txBody>
          <a:bodyPr wrap="square" rtlCol="0">
            <a:spAutoFit/>
          </a:bodyPr>
          <a:lstStyle/>
          <a:p>
            <a:pPr algn="ctr"/>
            <a:r>
              <a:rPr lang="en-GB" sz="3200" dirty="0">
                <a:latin typeface="Comic Sans MS" panose="030F0702030302020204" pitchFamily="66" charset="0"/>
              </a:rPr>
              <a:t>not proud</a:t>
            </a:r>
            <a:r>
              <a:rPr lang="en-GB" sz="1600" dirty="0"/>
              <a:t> </a:t>
            </a:r>
          </a:p>
        </p:txBody>
      </p:sp>
      <p:sp>
        <p:nvSpPr>
          <p:cNvPr id="18" name="Heart 17">
            <a:extLst>
              <a:ext uri="{FF2B5EF4-FFF2-40B4-BE49-F238E27FC236}">
                <a16:creationId xmlns:a16="http://schemas.microsoft.com/office/drawing/2014/main" id="{BF4ECFD8-D3C4-C682-AFE5-5E9A69CD0D42}"/>
              </a:ext>
            </a:extLst>
          </p:cNvPr>
          <p:cNvSpPr/>
          <p:nvPr/>
        </p:nvSpPr>
        <p:spPr>
          <a:xfrm rot="611872">
            <a:off x="3426029" y="3212646"/>
            <a:ext cx="2192784" cy="1855433"/>
          </a:xfrm>
          <a:prstGeom prst="hear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TextBox 16">
            <a:extLst>
              <a:ext uri="{FF2B5EF4-FFF2-40B4-BE49-F238E27FC236}">
                <a16:creationId xmlns:a16="http://schemas.microsoft.com/office/drawing/2014/main" id="{4B903206-77E6-E051-70F9-1E08A9FEB1D9}"/>
              </a:ext>
            </a:extLst>
          </p:cNvPr>
          <p:cNvSpPr txBox="1"/>
          <p:nvPr/>
        </p:nvSpPr>
        <p:spPr>
          <a:xfrm rot="307350">
            <a:off x="3570299" y="3525901"/>
            <a:ext cx="1890944" cy="1200329"/>
          </a:xfrm>
          <a:prstGeom prst="rect">
            <a:avLst/>
          </a:prstGeom>
          <a:noFill/>
        </p:spPr>
        <p:txBody>
          <a:bodyPr wrap="square" rtlCol="0">
            <a:spAutoFit/>
          </a:bodyPr>
          <a:lstStyle/>
          <a:p>
            <a:pPr algn="ctr"/>
            <a:r>
              <a:rPr lang="en-GB" sz="3600" dirty="0">
                <a:latin typeface="Comic Sans MS" panose="030F0702030302020204" pitchFamily="66" charset="0"/>
              </a:rPr>
              <a:t>not rude</a:t>
            </a:r>
            <a:r>
              <a:rPr lang="en-GB" dirty="0"/>
              <a:t> </a:t>
            </a:r>
          </a:p>
        </p:txBody>
      </p:sp>
      <p:sp>
        <p:nvSpPr>
          <p:cNvPr id="16" name="TextBox 15">
            <a:extLst>
              <a:ext uri="{FF2B5EF4-FFF2-40B4-BE49-F238E27FC236}">
                <a16:creationId xmlns:a16="http://schemas.microsoft.com/office/drawing/2014/main" id="{6108830F-1DDD-BC77-0141-BD49823C7B2F}"/>
              </a:ext>
            </a:extLst>
          </p:cNvPr>
          <p:cNvSpPr txBox="1"/>
          <p:nvPr/>
        </p:nvSpPr>
        <p:spPr>
          <a:xfrm>
            <a:off x="5150528" y="5317885"/>
            <a:ext cx="1890944" cy="830997"/>
          </a:xfrm>
          <a:prstGeom prst="rect">
            <a:avLst/>
          </a:prstGeom>
          <a:noFill/>
        </p:spPr>
        <p:txBody>
          <a:bodyPr wrap="square" rtlCol="0">
            <a:spAutoFit/>
          </a:bodyPr>
          <a:lstStyle/>
          <a:p>
            <a:pPr algn="ctr"/>
            <a:r>
              <a:rPr lang="en-GB" sz="2400" dirty="0">
                <a:latin typeface="Comic Sans MS" panose="030F0702030302020204" pitchFamily="66" charset="0"/>
              </a:rPr>
              <a:t>doesn’t get angry easily</a:t>
            </a:r>
            <a:endParaRPr lang="en-GB" sz="1200" dirty="0"/>
          </a:p>
        </p:txBody>
      </p:sp>
      <p:sp>
        <p:nvSpPr>
          <p:cNvPr id="20" name="Heart 19">
            <a:extLst>
              <a:ext uri="{FF2B5EF4-FFF2-40B4-BE49-F238E27FC236}">
                <a16:creationId xmlns:a16="http://schemas.microsoft.com/office/drawing/2014/main" id="{7AEA0640-237F-D367-8A9C-4DD21C79382C}"/>
              </a:ext>
            </a:extLst>
          </p:cNvPr>
          <p:cNvSpPr/>
          <p:nvPr/>
        </p:nvSpPr>
        <p:spPr>
          <a:xfrm rot="402498">
            <a:off x="9443877" y="4686630"/>
            <a:ext cx="2192784" cy="1855433"/>
          </a:xfrm>
          <a:prstGeom prst="hear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TextBox 20">
            <a:extLst>
              <a:ext uri="{FF2B5EF4-FFF2-40B4-BE49-F238E27FC236}">
                <a16:creationId xmlns:a16="http://schemas.microsoft.com/office/drawing/2014/main" id="{A09D6A53-4A52-282D-1546-58170607A859}"/>
              </a:ext>
            </a:extLst>
          </p:cNvPr>
          <p:cNvSpPr txBox="1"/>
          <p:nvPr/>
        </p:nvSpPr>
        <p:spPr>
          <a:xfrm rot="504959">
            <a:off x="9593508" y="5179545"/>
            <a:ext cx="1890944" cy="1015663"/>
          </a:xfrm>
          <a:prstGeom prst="rect">
            <a:avLst/>
          </a:prstGeom>
          <a:noFill/>
        </p:spPr>
        <p:txBody>
          <a:bodyPr wrap="square" rtlCol="0">
            <a:spAutoFit/>
          </a:bodyPr>
          <a:lstStyle/>
          <a:p>
            <a:pPr algn="ctr"/>
            <a:r>
              <a:rPr lang="en-GB" sz="2000" dirty="0">
                <a:latin typeface="Comic Sans MS" panose="030F0702030302020204" pitchFamily="66" charset="0"/>
              </a:rPr>
              <a:t>doesn’t keep a record of wrongs</a:t>
            </a:r>
            <a:endParaRPr lang="en-GB" sz="1100" dirty="0"/>
          </a:p>
        </p:txBody>
      </p:sp>
    </p:spTree>
    <p:extLst>
      <p:ext uri="{BB962C8B-B14F-4D97-AF65-F5344CB8AC3E}">
        <p14:creationId xmlns:p14="http://schemas.microsoft.com/office/powerpoint/2010/main" val="41556109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500"/>
                                        <p:tgtEl>
                                          <p:spTgt spid="10"/>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fade">
                                      <p:cBhvr>
                                        <p:cTn id="15" dur="500"/>
                                        <p:tgtEl>
                                          <p:spTgt spid="4"/>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gtEl>
                                        <p:attrNameLst>
                                          <p:attrName>style.visibility</p:attrName>
                                        </p:attrNameLst>
                                      </p:cBhvr>
                                      <p:to>
                                        <p:strVal val="visible"/>
                                      </p:to>
                                    </p:set>
                                    <p:animEffect transition="in" filter="fade">
                                      <p:cBhvr>
                                        <p:cTn id="18" dur="500"/>
                                        <p:tgtEl>
                                          <p:spTgt spid="3"/>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animEffect transition="in" filter="fade">
                                      <p:cBhvr>
                                        <p:cTn id="23" dur="500"/>
                                        <p:tgtEl>
                                          <p:spTgt spid="14"/>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9"/>
                                        </p:tgtEl>
                                        <p:attrNameLst>
                                          <p:attrName>style.visibility</p:attrName>
                                        </p:attrNameLst>
                                      </p:cBhvr>
                                      <p:to>
                                        <p:strVal val="visible"/>
                                      </p:to>
                                    </p:set>
                                    <p:animEffect transition="in" filter="fade">
                                      <p:cBhvr>
                                        <p:cTn id="26" dur="500"/>
                                        <p:tgtEl>
                                          <p:spTgt spid="9"/>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18"/>
                                        </p:tgtEl>
                                        <p:attrNameLst>
                                          <p:attrName>style.visibility</p:attrName>
                                        </p:attrNameLst>
                                      </p:cBhvr>
                                      <p:to>
                                        <p:strVal val="visible"/>
                                      </p:to>
                                    </p:set>
                                    <p:animEffect transition="in" filter="fade">
                                      <p:cBhvr>
                                        <p:cTn id="31" dur="500"/>
                                        <p:tgtEl>
                                          <p:spTgt spid="18"/>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17"/>
                                        </p:tgtEl>
                                        <p:attrNameLst>
                                          <p:attrName>style.visibility</p:attrName>
                                        </p:attrNameLst>
                                      </p:cBhvr>
                                      <p:to>
                                        <p:strVal val="visible"/>
                                      </p:to>
                                    </p:set>
                                    <p:animEffect transition="in" filter="fade">
                                      <p:cBhvr>
                                        <p:cTn id="34" dur="500"/>
                                        <p:tgtEl>
                                          <p:spTgt spid="17"/>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13"/>
                                        </p:tgtEl>
                                        <p:attrNameLst>
                                          <p:attrName>style.visibility</p:attrName>
                                        </p:attrNameLst>
                                      </p:cBhvr>
                                      <p:to>
                                        <p:strVal val="visible"/>
                                      </p:to>
                                    </p:set>
                                    <p:animEffect transition="in" filter="fade">
                                      <p:cBhvr>
                                        <p:cTn id="39" dur="500"/>
                                        <p:tgtEl>
                                          <p:spTgt spid="13"/>
                                        </p:tgtEl>
                                      </p:cBhvr>
                                    </p:animEffect>
                                  </p:childTnLst>
                                </p:cTn>
                              </p:par>
                              <p:par>
                                <p:cTn id="40" presetID="10" presetClass="entr" presetSubtype="0" fill="hold" grpId="0" nodeType="withEffect">
                                  <p:stCondLst>
                                    <p:cond delay="0"/>
                                  </p:stCondLst>
                                  <p:childTnLst>
                                    <p:set>
                                      <p:cBhvr>
                                        <p:cTn id="41" dur="1" fill="hold">
                                          <p:stCondLst>
                                            <p:cond delay="0"/>
                                          </p:stCondLst>
                                        </p:cTn>
                                        <p:tgtEl>
                                          <p:spTgt spid="19"/>
                                        </p:tgtEl>
                                        <p:attrNameLst>
                                          <p:attrName>style.visibility</p:attrName>
                                        </p:attrNameLst>
                                      </p:cBhvr>
                                      <p:to>
                                        <p:strVal val="visible"/>
                                      </p:to>
                                    </p:set>
                                    <p:animEffect transition="in" filter="fade">
                                      <p:cBhvr>
                                        <p:cTn id="42" dur="500"/>
                                        <p:tgtEl>
                                          <p:spTgt spid="19"/>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2"/>
                                        </p:tgtEl>
                                        <p:attrNameLst>
                                          <p:attrName>style.visibility</p:attrName>
                                        </p:attrNameLst>
                                      </p:cBhvr>
                                      <p:to>
                                        <p:strVal val="visible"/>
                                      </p:to>
                                    </p:set>
                                    <p:animEffect transition="in" filter="fade">
                                      <p:cBhvr>
                                        <p:cTn id="47" dur="500"/>
                                        <p:tgtEl>
                                          <p:spTgt spid="12"/>
                                        </p:tgtEl>
                                      </p:cBhvr>
                                    </p:animEffect>
                                  </p:childTnLst>
                                </p:cTn>
                              </p:par>
                              <p:par>
                                <p:cTn id="48" presetID="10" presetClass="entr" presetSubtype="0" fill="hold" nodeType="withEffect">
                                  <p:stCondLst>
                                    <p:cond delay="0"/>
                                  </p:stCondLst>
                                  <p:childTnLst>
                                    <p:set>
                                      <p:cBhvr>
                                        <p:cTn id="49" dur="1" fill="hold">
                                          <p:stCondLst>
                                            <p:cond delay="0"/>
                                          </p:stCondLst>
                                        </p:cTn>
                                        <p:tgtEl>
                                          <p:spTgt spid="7"/>
                                        </p:tgtEl>
                                        <p:attrNameLst>
                                          <p:attrName>style.visibility</p:attrName>
                                        </p:attrNameLst>
                                      </p:cBhvr>
                                      <p:to>
                                        <p:strVal val="visible"/>
                                      </p:to>
                                    </p:set>
                                    <p:animEffect transition="in" filter="fade">
                                      <p:cBhvr>
                                        <p:cTn id="50" dur="500"/>
                                        <p:tgtEl>
                                          <p:spTgt spid="7"/>
                                        </p:tgtEl>
                                      </p:cBhvr>
                                    </p:animEffect>
                                  </p:childTnLst>
                                </p:cTn>
                              </p:par>
                            </p:childTnLst>
                          </p:cTn>
                        </p:par>
                      </p:childTnLst>
                    </p:cTn>
                  </p:par>
                  <p:par>
                    <p:cTn id="51" fill="hold">
                      <p:stCondLst>
                        <p:cond delay="indefinite"/>
                      </p:stCondLst>
                      <p:childTnLst>
                        <p:par>
                          <p:cTn id="52" fill="hold">
                            <p:stCondLst>
                              <p:cond delay="0"/>
                            </p:stCondLst>
                            <p:childTnLst>
                              <p:par>
                                <p:cTn id="53" presetID="10" presetClass="entr" presetSubtype="0" fill="hold" nodeType="clickEffect">
                                  <p:stCondLst>
                                    <p:cond delay="0"/>
                                  </p:stCondLst>
                                  <p:childTnLst>
                                    <p:set>
                                      <p:cBhvr>
                                        <p:cTn id="54" dur="1" fill="hold">
                                          <p:stCondLst>
                                            <p:cond delay="0"/>
                                          </p:stCondLst>
                                        </p:cTn>
                                        <p:tgtEl>
                                          <p:spTgt spid="5"/>
                                        </p:tgtEl>
                                        <p:attrNameLst>
                                          <p:attrName>style.visibility</p:attrName>
                                        </p:attrNameLst>
                                      </p:cBhvr>
                                      <p:to>
                                        <p:strVal val="visible"/>
                                      </p:to>
                                    </p:set>
                                    <p:animEffect transition="in" filter="fade">
                                      <p:cBhvr>
                                        <p:cTn id="55" dur="500"/>
                                        <p:tgtEl>
                                          <p:spTgt spid="5"/>
                                        </p:tgtEl>
                                      </p:cBhvr>
                                    </p:animEffect>
                                  </p:childTnLst>
                                </p:cTn>
                              </p:par>
                              <p:par>
                                <p:cTn id="56" presetID="10" presetClass="entr" presetSubtype="0" fill="hold" grpId="0" nodeType="withEffect">
                                  <p:stCondLst>
                                    <p:cond delay="0"/>
                                  </p:stCondLst>
                                  <p:childTnLst>
                                    <p:set>
                                      <p:cBhvr>
                                        <p:cTn id="57" dur="1" fill="hold">
                                          <p:stCondLst>
                                            <p:cond delay="0"/>
                                          </p:stCondLst>
                                        </p:cTn>
                                        <p:tgtEl>
                                          <p:spTgt spid="11"/>
                                        </p:tgtEl>
                                        <p:attrNameLst>
                                          <p:attrName>style.visibility</p:attrName>
                                        </p:attrNameLst>
                                      </p:cBhvr>
                                      <p:to>
                                        <p:strVal val="visible"/>
                                      </p:to>
                                    </p:set>
                                    <p:animEffect transition="in" filter="fade">
                                      <p:cBhvr>
                                        <p:cTn id="58" dur="500"/>
                                        <p:tgtEl>
                                          <p:spTgt spid="11"/>
                                        </p:tgtEl>
                                      </p:cBhvr>
                                    </p:animEffect>
                                  </p:childTnLst>
                                </p:cTn>
                              </p:par>
                            </p:childTnLst>
                          </p:cTn>
                        </p:par>
                      </p:childTnLst>
                    </p:cTn>
                  </p:par>
                  <p:par>
                    <p:cTn id="59" fill="hold">
                      <p:stCondLst>
                        <p:cond delay="indefinite"/>
                      </p:stCondLst>
                      <p:childTnLst>
                        <p:par>
                          <p:cTn id="60" fill="hold">
                            <p:stCondLst>
                              <p:cond delay="0"/>
                            </p:stCondLst>
                            <p:childTnLst>
                              <p:par>
                                <p:cTn id="61" presetID="10" presetClass="entr" presetSubtype="0" fill="hold" nodeType="clickEffect">
                                  <p:stCondLst>
                                    <p:cond delay="0"/>
                                  </p:stCondLst>
                                  <p:childTnLst>
                                    <p:set>
                                      <p:cBhvr>
                                        <p:cTn id="62" dur="1" fill="hold">
                                          <p:stCondLst>
                                            <p:cond delay="0"/>
                                          </p:stCondLst>
                                        </p:cTn>
                                        <p:tgtEl>
                                          <p:spTgt spid="6"/>
                                        </p:tgtEl>
                                        <p:attrNameLst>
                                          <p:attrName>style.visibility</p:attrName>
                                        </p:attrNameLst>
                                      </p:cBhvr>
                                      <p:to>
                                        <p:strVal val="visible"/>
                                      </p:to>
                                    </p:set>
                                    <p:animEffect transition="in" filter="fade">
                                      <p:cBhvr>
                                        <p:cTn id="63" dur="500"/>
                                        <p:tgtEl>
                                          <p:spTgt spid="6"/>
                                        </p:tgtEl>
                                      </p:cBhvr>
                                    </p:animEffect>
                                  </p:childTnLst>
                                </p:cTn>
                              </p:par>
                              <p:par>
                                <p:cTn id="64" presetID="10" presetClass="entr" presetSubtype="0" fill="hold" grpId="0" nodeType="withEffect">
                                  <p:stCondLst>
                                    <p:cond delay="0"/>
                                  </p:stCondLst>
                                  <p:childTnLst>
                                    <p:set>
                                      <p:cBhvr>
                                        <p:cTn id="65" dur="1" fill="hold">
                                          <p:stCondLst>
                                            <p:cond delay="0"/>
                                          </p:stCondLst>
                                        </p:cTn>
                                        <p:tgtEl>
                                          <p:spTgt spid="16"/>
                                        </p:tgtEl>
                                        <p:attrNameLst>
                                          <p:attrName>style.visibility</p:attrName>
                                        </p:attrNameLst>
                                      </p:cBhvr>
                                      <p:to>
                                        <p:strVal val="visible"/>
                                      </p:to>
                                    </p:set>
                                    <p:animEffect transition="in" filter="fade">
                                      <p:cBhvr>
                                        <p:cTn id="66" dur="500"/>
                                        <p:tgtEl>
                                          <p:spTgt spid="16"/>
                                        </p:tgtEl>
                                      </p:cBhvr>
                                    </p:animEffect>
                                  </p:childTnLst>
                                </p:cTn>
                              </p:par>
                            </p:childTnLst>
                          </p:cTn>
                        </p:par>
                      </p:childTnLst>
                    </p:cTn>
                  </p:par>
                  <p:par>
                    <p:cTn id="67" fill="hold">
                      <p:stCondLst>
                        <p:cond delay="indefinite"/>
                      </p:stCondLst>
                      <p:childTnLst>
                        <p:par>
                          <p:cTn id="68" fill="hold">
                            <p:stCondLst>
                              <p:cond delay="0"/>
                            </p:stCondLst>
                            <p:childTnLst>
                              <p:par>
                                <p:cTn id="69" presetID="10" presetClass="entr" presetSubtype="0" fill="hold" grpId="0" nodeType="clickEffect">
                                  <p:stCondLst>
                                    <p:cond delay="0"/>
                                  </p:stCondLst>
                                  <p:childTnLst>
                                    <p:set>
                                      <p:cBhvr>
                                        <p:cTn id="70" dur="1" fill="hold">
                                          <p:stCondLst>
                                            <p:cond delay="0"/>
                                          </p:stCondLst>
                                        </p:cTn>
                                        <p:tgtEl>
                                          <p:spTgt spid="20"/>
                                        </p:tgtEl>
                                        <p:attrNameLst>
                                          <p:attrName>style.visibility</p:attrName>
                                        </p:attrNameLst>
                                      </p:cBhvr>
                                      <p:to>
                                        <p:strVal val="visible"/>
                                      </p:to>
                                    </p:set>
                                    <p:animEffect transition="in" filter="fade">
                                      <p:cBhvr>
                                        <p:cTn id="71" dur="500"/>
                                        <p:tgtEl>
                                          <p:spTgt spid="20"/>
                                        </p:tgtEl>
                                      </p:cBhvr>
                                    </p:animEffect>
                                  </p:childTnLst>
                                </p:cTn>
                              </p:par>
                              <p:par>
                                <p:cTn id="72" presetID="10" presetClass="entr" presetSubtype="0" fill="hold" grpId="0" nodeType="withEffect">
                                  <p:stCondLst>
                                    <p:cond delay="0"/>
                                  </p:stCondLst>
                                  <p:childTnLst>
                                    <p:set>
                                      <p:cBhvr>
                                        <p:cTn id="73" dur="1" fill="hold">
                                          <p:stCondLst>
                                            <p:cond delay="0"/>
                                          </p:stCondLst>
                                        </p:cTn>
                                        <p:tgtEl>
                                          <p:spTgt spid="21"/>
                                        </p:tgtEl>
                                        <p:attrNameLst>
                                          <p:attrName>style.visibility</p:attrName>
                                        </p:attrNameLst>
                                      </p:cBhvr>
                                      <p:to>
                                        <p:strVal val="visible"/>
                                      </p:to>
                                    </p:set>
                                    <p:animEffect transition="in" filter="fade">
                                      <p:cBhvr>
                                        <p:cTn id="74"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3" grpId="0" animBg="1"/>
      <p:bldP spid="4" grpId="0"/>
      <p:bldP spid="8" grpId="0" animBg="1"/>
      <p:bldP spid="9" grpId="0" animBg="1"/>
      <p:bldP spid="10" grpId="0"/>
      <p:bldP spid="11" grpId="0"/>
      <p:bldP spid="12" grpId="0"/>
      <p:bldP spid="13" grpId="0"/>
      <p:bldP spid="14" grpId="0"/>
      <p:bldP spid="18" grpId="0" animBg="1"/>
      <p:bldP spid="17" grpId="0"/>
      <p:bldP spid="16" grpId="0"/>
      <p:bldP spid="20" grpId="0" animBg="1"/>
      <p:bldP spid="2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292D7-3AA0-10BC-FABD-8C5FE15856B1}"/>
              </a:ext>
            </a:extLst>
          </p:cNvPr>
          <p:cNvSpPr>
            <a:spLocks noGrp="1"/>
          </p:cNvSpPr>
          <p:nvPr>
            <p:ph type="title"/>
          </p:nvPr>
        </p:nvSpPr>
        <p:spPr>
          <a:xfrm>
            <a:off x="838200" y="365125"/>
            <a:ext cx="10515600" cy="6426292"/>
          </a:xfrm>
        </p:spPr>
        <p:txBody>
          <a:bodyPr>
            <a:normAutofit/>
          </a:bodyPr>
          <a:lstStyle/>
          <a:p>
            <a:r>
              <a:rPr lang="en-GB" sz="4800" dirty="0">
                <a:latin typeface="Comic Sans MS" panose="030F0702030302020204" pitchFamily="66" charset="0"/>
              </a:rPr>
              <a:t>Dear God,</a:t>
            </a:r>
            <a:br>
              <a:rPr lang="en-GB" sz="4800" dirty="0">
                <a:latin typeface="Comic Sans MS" panose="030F0702030302020204" pitchFamily="66" charset="0"/>
              </a:rPr>
            </a:br>
            <a:br>
              <a:rPr lang="en-GB" sz="4800" dirty="0">
                <a:latin typeface="Comic Sans MS" panose="030F0702030302020204" pitchFamily="66" charset="0"/>
              </a:rPr>
            </a:br>
            <a:r>
              <a:rPr lang="en-GB" sz="4800" dirty="0">
                <a:latin typeface="Comic Sans MS" panose="030F0702030302020204" pitchFamily="66" charset="0"/>
              </a:rPr>
              <a:t>Thank you for love. Thank you for how good it is to have people who love us, and people who we can love.</a:t>
            </a:r>
            <a:br>
              <a:rPr lang="en-GB" sz="4800" dirty="0">
                <a:latin typeface="Comic Sans MS" panose="030F0702030302020204" pitchFamily="66" charset="0"/>
              </a:rPr>
            </a:br>
            <a:r>
              <a:rPr lang="en-GB" sz="4800" dirty="0">
                <a:latin typeface="Comic Sans MS" panose="030F0702030302020204" pitchFamily="66" charset="0"/>
              </a:rPr>
              <a:t>Thank you that your heart is full of love for us and for all those we love.</a:t>
            </a:r>
            <a:br>
              <a:rPr lang="en-GB" sz="4800" dirty="0">
                <a:latin typeface="Comic Sans MS" panose="030F0702030302020204" pitchFamily="66" charset="0"/>
              </a:rPr>
            </a:br>
            <a:br>
              <a:rPr lang="en-GB" sz="4800" dirty="0">
                <a:latin typeface="Comic Sans MS" panose="030F0702030302020204" pitchFamily="66" charset="0"/>
              </a:rPr>
            </a:br>
            <a:r>
              <a:rPr lang="en-GB" sz="4800" dirty="0">
                <a:latin typeface="Comic Sans MS" panose="030F0702030302020204" pitchFamily="66" charset="0"/>
              </a:rPr>
              <a:t>Amen.</a:t>
            </a:r>
          </a:p>
        </p:txBody>
      </p:sp>
    </p:spTree>
    <p:extLst>
      <p:ext uri="{BB962C8B-B14F-4D97-AF65-F5344CB8AC3E}">
        <p14:creationId xmlns:p14="http://schemas.microsoft.com/office/powerpoint/2010/main" val="267843020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8050</TotalTime>
  <Words>184</Words>
  <Application>Microsoft Office PowerPoint</Application>
  <PresentationFormat>Widescreen</PresentationFormat>
  <Paragraphs>26</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Comic Sans MS</vt:lpstr>
      <vt:lpstr>Office Theme</vt:lpstr>
      <vt:lpstr>? </vt:lpstr>
      <vt:lpstr>PowerPoint Presentation</vt:lpstr>
      <vt:lpstr>PowerPoint Presentation</vt:lpstr>
      <vt:lpstr>How do others show that they love us?</vt:lpstr>
      <vt:lpstr>PowerPoint Presentation</vt:lpstr>
      <vt:lpstr>Love is really important to Christians because they believe that the most important thing to God is love and that God loves us unconditionally. </vt:lpstr>
      <vt:lpstr>According to the Bible:  Love is … </vt:lpstr>
      <vt:lpstr>Dear God,  Thank you for love. Thank you for how good it is to have people who love us, and people who we can love. Thank you that your heart is full of love for us and for all those we love.  Amen.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Rebecca Parkinson</dc:creator>
  <cp:lastModifiedBy>Elise Deput</cp:lastModifiedBy>
  <cp:revision>6</cp:revision>
  <dcterms:created xsi:type="dcterms:W3CDTF">2022-10-19T07:25:37Z</dcterms:created>
  <dcterms:modified xsi:type="dcterms:W3CDTF">2025-06-26T12:22:23Z</dcterms:modified>
</cp:coreProperties>
</file>