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92" r:id="rId5"/>
    <p:sldId id="293" r:id="rId6"/>
    <p:sldId id="280" r:id="rId7"/>
    <p:sldId id="291" r:id="rId8"/>
    <p:sldId id="294" r:id="rId9"/>
    <p:sldId id="28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00"/>
    <a:srgbClr val="336600"/>
    <a:srgbClr val="993366"/>
    <a:srgbClr val="006666"/>
    <a:srgbClr val="CC6600"/>
    <a:srgbClr val="000066"/>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4A4373-78C7-4488-8A1F-C3296E3550E5}" v="13" dt="2025-06-25T15:42:55.9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50" autoAdjust="0"/>
    <p:restoredTop sz="94660"/>
  </p:normalViewPr>
  <p:slideViewPr>
    <p:cSldViewPr snapToGrid="0">
      <p:cViewPr varScale="1">
        <p:scale>
          <a:sx n="85" d="100"/>
          <a:sy n="85" d="100"/>
        </p:scale>
        <p:origin x="63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Deput" userId="406730c6-0510-4db6-8307-06229aab3871" providerId="ADAL" clId="{AF4A4373-78C7-4488-8A1F-C3296E3550E5}"/>
    <pc:docChg chg="undo custSel delSld modSld">
      <pc:chgData name="Elise Deput" userId="406730c6-0510-4db6-8307-06229aab3871" providerId="ADAL" clId="{AF4A4373-78C7-4488-8A1F-C3296E3550E5}" dt="2025-06-25T15:45:25.965" v="72" actId="2696"/>
      <pc:docMkLst>
        <pc:docMk/>
      </pc:docMkLst>
      <pc:sldChg chg="addSp delSp modSp mod delAnim">
        <pc:chgData name="Elise Deput" userId="406730c6-0510-4db6-8307-06229aab3871" providerId="ADAL" clId="{AF4A4373-78C7-4488-8A1F-C3296E3550E5}" dt="2025-06-25T15:42:37.715" v="62" actId="1076"/>
        <pc:sldMkLst>
          <pc:docMk/>
          <pc:sldMk cId="571377639" sldId="280"/>
        </pc:sldMkLst>
        <pc:spChg chg="add mod">
          <ac:chgData name="Elise Deput" userId="406730c6-0510-4db6-8307-06229aab3871" providerId="ADAL" clId="{AF4A4373-78C7-4488-8A1F-C3296E3550E5}" dt="2025-06-25T15:41:12.693" v="51" actId="404"/>
          <ac:spMkLst>
            <pc:docMk/>
            <pc:sldMk cId="571377639" sldId="280"/>
            <ac:spMk id="2" creationId="{B79A1C50-455C-1293-3DFC-390A4D110CCC}"/>
          </ac:spMkLst>
        </pc:spChg>
        <pc:picChg chg="del">
          <ac:chgData name="Elise Deput" userId="406730c6-0510-4db6-8307-06229aab3871" providerId="ADAL" clId="{AF4A4373-78C7-4488-8A1F-C3296E3550E5}" dt="2025-06-25T15:38:51.116" v="11" actId="478"/>
          <ac:picMkLst>
            <pc:docMk/>
            <pc:sldMk cId="571377639" sldId="280"/>
            <ac:picMk id="3" creationId="{9F788A91-8635-97CB-750F-773ACD82960D}"/>
          </ac:picMkLst>
        </pc:picChg>
        <pc:picChg chg="mod">
          <ac:chgData name="Elise Deput" userId="406730c6-0510-4db6-8307-06229aab3871" providerId="ADAL" clId="{AF4A4373-78C7-4488-8A1F-C3296E3550E5}" dt="2025-06-25T15:42:35.956" v="58" actId="1076"/>
          <ac:picMkLst>
            <pc:docMk/>
            <pc:sldMk cId="571377639" sldId="280"/>
            <ac:picMk id="10" creationId="{DBE11001-090C-E99B-9851-B95ABA14A9F3}"/>
          </ac:picMkLst>
        </pc:picChg>
        <pc:picChg chg="mod">
          <ac:chgData name="Elise Deput" userId="406730c6-0510-4db6-8307-06229aab3871" providerId="ADAL" clId="{AF4A4373-78C7-4488-8A1F-C3296E3550E5}" dt="2025-06-25T15:42:37.252" v="61" actId="1076"/>
          <ac:picMkLst>
            <pc:docMk/>
            <pc:sldMk cId="571377639" sldId="280"/>
            <ac:picMk id="12" creationId="{D99AB909-9FA8-5F3D-090F-2D9DFA43C351}"/>
          </ac:picMkLst>
        </pc:picChg>
        <pc:picChg chg="mod">
          <ac:chgData name="Elise Deput" userId="406730c6-0510-4db6-8307-06229aab3871" providerId="ADAL" clId="{AF4A4373-78C7-4488-8A1F-C3296E3550E5}" dt="2025-06-25T15:42:37.715" v="62" actId="1076"/>
          <ac:picMkLst>
            <pc:docMk/>
            <pc:sldMk cId="571377639" sldId="280"/>
            <ac:picMk id="18" creationId="{5727CD85-36CC-77AF-FE53-53608BD37603}"/>
          </ac:picMkLst>
        </pc:picChg>
      </pc:sldChg>
      <pc:sldChg chg="del">
        <pc:chgData name="Elise Deput" userId="406730c6-0510-4db6-8307-06229aab3871" providerId="ADAL" clId="{AF4A4373-78C7-4488-8A1F-C3296E3550E5}" dt="2025-06-25T15:45:25.965" v="72" actId="2696"/>
        <pc:sldMkLst>
          <pc:docMk/>
          <pc:sldMk cId="3679642760" sldId="290"/>
        </pc:sldMkLst>
      </pc:sldChg>
      <pc:sldChg chg="addSp delSp modSp mod">
        <pc:chgData name="Elise Deput" userId="406730c6-0510-4db6-8307-06229aab3871" providerId="ADAL" clId="{AF4A4373-78C7-4488-8A1F-C3296E3550E5}" dt="2025-06-25T15:35:09.993" v="10" actId="1076"/>
        <pc:sldMkLst>
          <pc:docMk/>
          <pc:sldMk cId="433779705" sldId="291"/>
        </pc:sldMkLst>
        <pc:picChg chg="add mod">
          <ac:chgData name="Elise Deput" userId="406730c6-0510-4db6-8307-06229aab3871" providerId="ADAL" clId="{AF4A4373-78C7-4488-8A1F-C3296E3550E5}" dt="2025-06-25T15:35:09.993" v="10" actId="1076"/>
          <ac:picMkLst>
            <pc:docMk/>
            <pc:sldMk cId="433779705" sldId="291"/>
            <ac:picMk id="4" creationId="{72D9B5FB-5B72-4123-390E-27F10A08A44D}"/>
          </ac:picMkLst>
        </pc:picChg>
        <pc:picChg chg="del">
          <ac:chgData name="Elise Deput" userId="406730c6-0510-4db6-8307-06229aab3871" providerId="ADAL" clId="{AF4A4373-78C7-4488-8A1F-C3296E3550E5}" dt="2025-06-25T15:34:33.094" v="0" actId="478"/>
          <ac:picMkLst>
            <pc:docMk/>
            <pc:sldMk cId="433779705" sldId="291"/>
            <ac:picMk id="5" creationId="{85B6D68A-79D1-8011-AC90-634DB9B7ECA0}"/>
          </ac:picMkLst>
        </pc:picChg>
      </pc:sldChg>
      <pc:sldChg chg="modSp mod">
        <pc:chgData name="Elise Deput" userId="406730c6-0510-4db6-8307-06229aab3871" providerId="ADAL" clId="{AF4A4373-78C7-4488-8A1F-C3296E3550E5}" dt="2025-06-25T15:43:06.212" v="71" actId="403"/>
        <pc:sldMkLst>
          <pc:docMk/>
          <pc:sldMk cId="3369743086" sldId="293"/>
        </pc:sldMkLst>
        <pc:spChg chg="mod">
          <ac:chgData name="Elise Deput" userId="406730c6-0510-4db6-8307-06229aab3871" providerId="ADAL" clId="{AF4A4373-78C7-4488-8A1F-C3296E3550E5}" dt="2025-06-25T15:43:06.212" v="71" actId="403"/>
          <ac:spMkLst>
            <pc:docMk/>
            <pc:sldMk cId="3369743086" sldId="293"/>
            <ac:spMk id="2" creationId="{5E0209E7-201A-25F2-5B17-1D533E9DB4A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55839-0600-8202-EE1E-C6E68162CA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B8BE624-F3AF-7263-2CBD-2501C7083C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A689830-7FA2-284D-27AB-BE39CF400880}"/>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5" name="Footer Placeholder 4">
            <a:extLst>
              <a:ext uri="{FF2B5EF4-FFF2-40B4-BE49-F238E27FC236}">
                <a16:creationId xmlns:a16="http://schemas.microsoft.com/office/drawing/2014/main" id="{D7718950-291D-297C-EE8D-9556AEAA72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337281-D275-EF11-D55A-96748A20E2A7}"/>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1000003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DD535-CFD1-2E87-B172-B3A39593B34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FE77E75-1BAD-6889-09C5-49770D979F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081219-2474-B86F-C9D7-674748F9F622}"/>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5" name="Footer Placeholder 4">
            <a:extLst>
              <a:ext uri="{FF2B5EF4-FFF2-40B4-BE49-F238E27FC236}">
                <a16:creationId xmlns:a16="http://schemas.microsoft.com/office/drawing/2014/main" id="{2A5AD930-34A5-30AF-8431-A8148DC5F3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D85EFB-DD7D-26EC-B156-99BA4CDB62DC}"/>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3647886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98E15B-325C-E31A-3CC9-2B0B1F59428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336AF2C-9984-B567-3C45-79FA08EFBE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9D1A08-C549-89A9-1BF8-46014A7C074C}"/>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5" name="Footer Placeholder 4">
            <a:extLst>
              <a:ext uri="{FF2B5EF4-FFF2-40B4-BE49-F238E27FC236}">
                <a16:creationId xmlns:a16="http://schemas.microsoft.com/office/drawing/2014/main" id="{011EA119-55C0-9EFC-E5F3-3A134C9546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BB36C7-452C-9EAB-0B05-1EBA27BD6A62}"/>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3765160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A01D-31BC-CE03-0811-6A9C502FF8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4A6D1F-3266-B74A-7F85-17E25CBF90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0D31B1-D63E-F466-F4C5-652B2A3DBADF}"/>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5" name="Footer Placeholder 4">
            <a:extLst>
              <a:ext uri="{FF2B5EF4-FFF2-40B4-BE49-F238E27FC236}">
                <a16:creationId xmlns:a16="http://schemas.microsoft.com/office/drawing/2014/main" id="{8B1EA333-C262-7488-D3E6-99DC80348F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470E1E-D637-E030-F1F6-C17763F904E1}"/>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3789671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F6E3B-B0EC-A538-A55D-7BFD63A7A5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E61E4E-1766-B658-B442-21826B2923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5A6798-60C3-2720-2CF0-D7C2139B42DF}"/>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5" name="Footer Placeholder 4">
            <a:extLst>
              <a:ext uri="{FF2B5EF4-FFF2-40B4-BE49-F238E27FC236}">
                <a16:creationId xmlns:a16="http://schemas.microsoft.com/office/drawing/2014/main" id="{770CF2A3-D938-5674-D329-4384B157A4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2CB51A-3AE7-0FD4-3B01-B274884ED5E8}"/>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1133988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A8213-3166-DCF3-9CCC-149A003660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34097A1-8D69-CF69-CE2E-E296FBB2A0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9C2F886-11F4-A3F8-AED4-12E0FC6340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661AA75-2F32-7051-FA07-9A86C25C9B7B}"/>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6" name="Footer Placeholder 5">
            <a:extLst>
              <a:ext uri="{FF2B5EF4-FFF2-40B4-BE49-F238E27FC236}">
                <a16:creationId xmlns:a16="http://schemas.microsoft.com/office/drawing/2014/main" id="{06D80AE6-18B2-6A81-C80C-7B22583F1F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8CCF6A-5BFC-9461-F9DA-79C47C6F3CA3}"/>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3091091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F7E9D-59F1-8460-EDE8-E1DD20D9365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2E0FB0-9451-771A-0FA0-49DC23ABCD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360880-A489-228C-8AB7-187B236B99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C02A339-4E80-13AE-6195-07A88A8A1B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C14F05-D02F-E3E2-368D-CF72E656B0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C554B56-F66F-B2E9-C37E-C757096D933F}"/>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8" name="Footer Placeholder 7">
            <a:extLst>
              <a:ext uri="{FF2B5EF4-FFF2-40B4-BE49-F238E27FC236}">
                <a16:creationId xmlns:a16="http://schemas.microsoft.com/office/drawing/2014/main" id="{B2FF623F-83D0-A4D9-C1C0-FDA0A92E4A0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525C74F-8892-09F7-4F29-F7045774CBBA}"/>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1759794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980F-8D9C-DF50-0314-CF6DE3CC206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C685B53-EDE2-E071-3916-B4DA9AEBA445}"/>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4" name="Footer Placeholder 3">
            <a:extLst>
              <a:ext uri="{FF2B5EF4-FFF2-40B4-BE49-F238E27FC236}">
                <a16:creationId xmlns:a16="http://schemas.microsoft.com/office/drawing/2014/main" id="{0F2D62F4-3651-2323-05F9-2F98E5B439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3481FBB-5965-790E-BB5C-CC020F07330F}"/>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398048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8D8B54-B312-BCEE-7D7E-6A6EC310DC0E}"/>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3" name="Footer Placeholder 2">
            <a:extLst>
              <a:ext uri="{FF2B5EF4-FFF2-40B4-BE49-F238E27FC236}">
                <a16:creationId xmlns:a16="http://schemas.microsoft.com/office/drawing/2014/main" id="{32CA8998-8179-1A95-FF39-4D10D1F5288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FA22759-03DB-D463-68DD-E06694F02EA7}"/>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382888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69044-DFC5-6411-DBB5-D1C9D57663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33396AF-2C1A-3C18-F88A-A66E2602C6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6E2EB04-465F-FFD9-E246-D2DF3671CE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10C744-3227-2BCE-1DF4-7F2D7321FBF9}"/>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6" name="Footer Placeholder 5">
            <a:extLst>
              <a:ext uri="{FF2B5EF4-FFF2-40B4-BE49-F238E27FC236}">
                <a16:creationId xmlns:a16="http://schemas.microsoft.com/office/drawing/2014/main" id="{5F5FA76F-40AE-6EB7-0E4D-BF0F214A0D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C5BC09-0039-27C8-72E2-501EE67DF2D4}"/>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2411805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C64ED-95D9-6D74-0DC7-9E5DD72858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9E39063-7BBB-F7B6-3D6E-1DCCFAA2AC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152A78-30E6-15F6-B85F-05F915402E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E0F667-A496-B724-A2A0-2FE46D0BF314}"/>
              </a:ext>
            </a:extLst>
          </p:cNvPr>
          <p:cNvSpPr>
            <a:spLocks noGrp="1"/>
          </p:cNvSpPr>
          <p:nvPr>
            <p:ph type="dt" sz="half" idx="10"/>
          </p:nvPr>
        </p:nvSpPr>
        <p:spPr/>
        <p:txBody>
          <a:bodyPr/>
          <a:lstStyle/>
          <a:p>
            <a:fld id="{078DB400-839C-4274-888F-B65E7A21D40C}" type="datetimeFigureOut">
              <a:rPr lang="en-GB" smtClean="0"/>
              <a:t>25/06/2025</a:t>
            </a:fld>
            <a:endParaRPr lang="en-GB"/>
          </a:p>
        </p:txBody>
      </p:sp>
      <p:sp>
        <p:nvSpPr>
          <p:cNvPr id="6" name="Footer Placeholder 5">
            <a:extLst>
              <a:ext uri="{FF2B5EF4-FFF2-40B4-BE49-F238E27FC236}">
                <a16:creationId xmlns:a16="http://schemas.microsoft.com/office/drawing/2014/main" id="{D7530B0B-ACDC-BDCF-8467-27BA38F0CB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3C3360-3788-4F3D-7B83-A1EE98778C5D}"/>
              </a:ext>
            </a:extLst>
          </p:cNvPr>
          <p:cNvSpPr>
            <a:spLocks noGrp="1"/>
          </p:cNvSpPr>
          <p:nvPr>
            <p:ph type="sldNum" sz="quarter" idx="12"/>
          </p:nvPr>
        </p:nvSpPr>
        <p:spPr/>
        <p:txBody>
          <a:bodyPr/>
          <a:lstStyle/>
          <a:p>
            <a:fld id="{4FBCF8A0-F8AF-4FB8-B2CC-4121D817F0B9}" type="slidenum">
              <a:rPr lang="en-GB" smtClean="0"/>
              <a:t>‹#›</a:t>
            </a:fld>
            <a:endParaRPr lang="en-GB"/>
          </a:p>
        </p:txBody>
      </p:sp>
    </p:spTree>
    <p:extLst>
      <p:ext uri="{BB962C8B-B14F-4D97-AF65-F5344CB8AC3E}">
        <p14:creationId xmlns:p14="http://schemas.microsoft.com/office/powerpoint/2010/main" val="2230064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96D171-E974-3AAA-AD44-C30D2D2BD3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041434-F636-F000-6019-2B13A2610D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07E083-CC5B-D822-ED69-14A102E168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8DB400-839C-4274-888F-B65E7A21D40C}" type="datetimeFigureOut">
              <a:rPr lang="en-GB" smtClean="0"/>
              <a:t>25/06/2025</a:t>
            </a:fld>
            <a:endParaRPr lang="en-GB"/>
          </a:p>
        </p:txBody>
      </p:sp>
      <p:sp>
        <p:nvSpPr>
          <p:cNvPr id="5" name="Footer Placeholder 4">
            <a:extLst>
              <a:ext uri="{FF2B5EF4-FFF2-40B4-BE49-F238E27FC236}">
                <a16:creationId xmlns:a16="http://schemas.microsoft.com/office/drawing/2014/main" id="{8B1866C5-2D68-04E0-53E9-F0FC809C19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F35ADD8-7B1B-42B7-D984-F9535EF1DC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CF8A0-F8AF-4FB8-B2CC-4121D817F0B9}" type="slidenum">
              <a:rPr lang="en-GB" smtClean="0"/>
              <a:t>‹#›</a:t>
            </a:fld>
            <a:endParaRPr lang="en-GB"/>
          </a:p>
        </p:txBody>
      </p:sp>
    </p:spTree>
    <p:extLst>
      <p:ext uri="{BB962C8B-B14F-4D97-AF65-F5344CB8AC3E}">
        <p14:creationId xmlns:p14="http://schemas.microsoft.com/office/powerpoint/2010/main" val="25762713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ywrfxdrRGhw"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9209C-CC6A-EB18-1A3E-C8D70C92B6DD}"/>
              </a:ext>
            </a:extLst>
          </p:cNvPr>
          <p:cNvSpPr>
            <a:spLocks noGrp="1"/>
          </p:cNvSpPr>
          <p:nvPr>
            <p:ph type="title"/>
          </p:nvPr>
        </p:nvSpPr>
        <p:spPr>
          <a:xfrm>
            <a:off x="314419" y="374003"/>
            <a:ext cx="7071802" cy="1446550"/>
          </a:xfrm>
        </p:spPr>
        <p:txBody>
          <a:bodyPr>
            <a:normAutofit/>
          </a:bodyPr>
          <a:lstStyle/>
          <a:p>
            <a:pPr algn="ctr"/>
            <a:r>
              <a:rPr lang="en-GB" dirty="0">
                <a:latin typeface="Comic Sans MS" panose="030F0702030302020204" pitchFamily="66" charset="0"/>
              </a:rPr>
              <a:t>“Oh I would just be happy </a:t>
            </a:r>
            <a:r>
              <a:rPr lang="en-GB" b="1" dirty="0">
                <a:latin typeface="Comic Sans MS" panose="030F0702030302020204" pitchFamily="66" charset="0"/>
              </a:rPr>
              <a:t>if</a:t>
            </a:r>
            <a:r>
              <a:rPr lang="en-GB" dirty="0">
                <a:latin typeface="Comic Sans MS" panose="030F0702030302020204" pitchFamily="66" charset="0"/>
              </a:rPr>
              <a:t> I had that bike!”</a:t>
            </a:r>
          </a:p>
        </p:txBody>
      </p:sp>
      <p:sp>
        <p:nvSpPr>
          <p:cNvPr id="5" name="TextBox 4">
            <a:extLst>
              <a:ext uri="{FF2B5EF4-FFF2-40B4-BE49-F238E27FC236}">
                <a16:creationId xmlns:a16="http://schemas.microsoft.com/office/drawing/2014/main" id="{05947087-FC91-17E2-E49F-55555DBEE96A}"/>
              </a:ext>
            </a:extLst>
          </p:cNvPr>
          <p:cNvSpPr txBox="1"/>
          <p:nvPr/>
        </p:nvSpPr>
        <p:spPr>
          <a:xfrm>
            <a:off x="6246869" y="1853744"/>
            <a:ext cx="6094520" cy="1446550"/>
          </a:xfrm>
          <a:prstGeom prst="rect">
            <a:avLst/>
          </a:prstGeom>
          <a:noFill/>
        </p:spPr>
        <p:txBody>
          <a:bodyPr wrap="square">
            <a:spAutoFit/>
          </a:bodyPr>
          <a:lstStyle/>
          <a:p>
            <a:pPr algn="ctr"/>
            <a:r>
              <a:rPr kumimoji="0" lang="en-GB" sz="44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“Why didn’t </a:t>
            </a:r>
            <a:r>
              <a:rPr kumimoji="0" lang="en-GB" sz="4400" b="1"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I</a:t>
            </a:r>
            <a:r>
              <a:rPr kumimoji="0" lang="en-GB" sz="44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 get a certificate?”</a:t>
            </a:r>
            <a:endParaRPr lang="en-GB" dirty="0">
              <a:latin typeface="Comic Sans MS" panose="030F0702030302020204" pitchFamily="66" charset="0"/>
            </a:endParaRPr>
          </a:p>
        </p:txBody>
      </p:sp>
      <p:sp>
        <p:nvSpPr>
          <p:cNvPr id="7" name="TextBox 6">
            <a:extLst>
              <a:ext uri="{FF2B5EF4-FFF2-40B4-BE49-F238E27FC236}">
                <a16:creationId xmlns:a16="http://schemas.microsoft.com/office/drawing/2014/main" id="{13E9B5BE-A44B-4C1F-7564-270A10DA734C}"/>
              </a:ext>
            </a:extLst>
          </p:cNvPr>
          <p:cNvSpPr txBox="1"/>
          <p:nvPr/>
        </p:nvSpPr>
        <p:spPr>
          <a:xfrm>
            <a:off x="4874529" y="5101037"/>
            <a:ext cx="7466860" cy="1446550"/>
          </a:xfrm>
          <a:prstGeom prst="rect">
            <a:avLst/>
          </a:prstGeom>
          <a:noFill/>
        </p:spPr>
        <p:txBody>
          <a:bodyPr wrap="square">
            <a:spAutoFit/>
          </a:bodyPr>
          <a:lstStyle/>
          <a:p>
            <a:pPr algn="ctr"/>
            <a:r>
              <a:rPr kumimoji="0" lang="en-GB" sz="44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“I won’t say well done because </a:t>
            </a:r>
            <a:r>
              <a:rPr kumimoji="0" lang="en-GB" sz="4400" b="1"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I</a:t>
            </a:r>
            <a:r>
              <a:rPr kumimoji="0" lang="en-GB" sz="44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 wanted to win!” </a:t>
            </a:r>
            <a:endParaRPr lang="en-GB" sz="4400" dirty="0"/>
          </a:p>
        </p:txBody>
      </p:sp>
      <p:sp>
        <p:nvSpPr>
          <p:cNvPr id="8" name="TextBox 7">
            <a:extLst>
              <a:ext uri="{FF2B5EF4-FFF2-40B4-BE49-F238E27FC236}">
                <a16:creationId xmlns:a16="http://schemas.microsoft.com/office/drawing/2014/main" id="{7A17FA9C-1773-1305-34A3-A1B4B34A520B}"/>
              </a:ext>
            </a:extLst>
          </p:cNvPr>
          <p:cNvSpPr txBox="1"/>
          <p:nvPr/>
        </p:nvSpPr>
        <p:spPr>
          <a:xfrm>
            <a:off x="158638" y="2636963"/>
            <a:ext cx="6094520" cy="2123658"/>
          </a:xfrm>
          <a:prstGeom prst="rect">
            <a:avLst/>
          </a:prstGeom>
          <a:noFill/>
        </p:spPr>
        <p:txBody>
          <a:bodyPr wrap="square">
            <a:spAutoFit/>
          </a:bodyPr>
          <a:lstStyle/>
          <a:p>
            <a:pPr algn="ctr"/>
            <a:r>
              <a:rPr kumimoji="0" lang="en-GB" sz="44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“I only want Lily to play with me, she’s </a:t>
            </a:r>
            <a:r>
              <a:rPr kumimoji="0" lang="en-GB" sz="4400" b="1"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my</a:t>
            </a:r>
            <a:r>
              <a:rPr kumimoji="0" lang="en-GB" sz="44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 friend!”</a:t>
            </a:r>
            <a:endParaRPr lang="en-GB" dirty="0">
              <a:latin typeface="Comic Sans MS" panose="030F0702030302020204" pitchFamily="66" charset="0"/>
            </a:endParaRPr>
          </a:p>
        </p:txBody>
      </p:sp>
    </p:spTree>
    <p:extLst>
      <p:ext uri="{BB962C8B-B14F-4D97-AF65-F5344CB8AC3E}">
        <p14:creationId xmlns:p14="http://schemas.microsoft.com/office/powerpoint/2010/main" val="1858518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209E7-201A-25F2-5B17-1D533E9DB4A7}"/>
              </a:ext>
            </a:extLst>
          </p:cNvPr>
          <p:cNvSpPr>
            <a:spLocks noGrp="1"/>
          </p:cNvSpPr>
          <p:nvPr>
            <p:ph type="title"/>
          </p:nvPr>
        </p:nvSpPr>
        <p:spPr>
          <a:xfrm>
            <a:off x="838200" y="365125"/>
            <a:ext cx="10515600" cy="5375275"/>
          </a:xfrm>
        </p:spPr>
        <p:txBody>
          <a:bodyPr>
            <a:normAutofit/>
          </a:bodyPr>
          <a:lstStyle/>
          <a:p>
            <a:pPr algn="ctr">
              <a:lnSpc>
                <a:spcPct val="107000"/>
              </a:lnSpc>
              <a:spcAft>
                <a:spcPts val="800"/>
              </a:spcAft>
            </a:pPr>
            <a:r>
              <a:rPr lang="en-GB" sz="3200" u="sng" kern="100" dirty="0">
                <a:solidFill>
                  <a:srgbClr val="0000FF"/>
                </a:solidFill>
                <a:effectLst/>
                <a:latin typeface="Comic Sans MS" panose="030F0702030302020204" pitchFamily="66" charset="0"/>
                <a:ea typeface="Calibri" panose="020F0502020204030204" pitchFamily="34" charset="0"/>
                <a:cs typeface="Times New Roman" panose="02020603050405020304" pitchFamily="18" charset="0"/>
                <a:hlinkClick r:id="rId2"/>
              </a:rPr>
              <a:t>Video Link</a:t>
            </a: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Tree>
    <p:extLst>
      <p:ext uri="{BB962C8B-B14F-4D97-AF65-F5344CB8AC3E}">
        <p14:creationId xmlns:p14="http://schemas.microsoft.com/office/powerpoint/2010/main" val="3369743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group of people dancing&#10;&#10;Description automatically generated with low confidence">
            <a:extLst>
              <a:ext uri="{FF2B5EF4-FFF2-40B4-BE49-F238E27FC236}">
                <a16:creationId xmlns:a16="http://schemas.microsoft.com/office/drawing/2014/main" id="{35F1394F-97C4-CC3B-240E-24F0816264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7" y="1244600"/>
            <a:ext cx="6146344" cy="4609758"/>
          </a:xfrm>
          <a:prstGeom prst="rect">
            <a:avLst/>
          </a:prstGeom>
        </p:spPr>
      </p:pic>
      <p:pic>
        <p:nvPicPr>
          <p:cNvPr id="10" name="Picture 9" descr="A picture containing text&#10;&#10;Description automatically generated">
            <a:extLst>
              <a:ext uri="{FF2B5EF4-FFF2-40B4-BE49-F238E27FC236}">
                <a16:creationId xmlns:a16="http://schemas.microsoft.com/office/drawing/2014/main" id="{DBE11001-090C-E99B-9851-B95ABA14A9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5656" y="1244600"/>
            <a:ext cx="6146344" cy="4609758"/>
          </a:xfrm>
          <a:prstGeom prst="rect">
            <a:avLst/>
          </a:prstGeom>
        </p:spPr>
      </p:pic>
      <p:pic>
        <p:nvPicPr>
          <p:cNvPr id="12" name="Picture 11" descr="A picture containing text&#10;&#10;Description automatically generated">
            <a:extLst>
              <a:ext uri="{FF2B5EF4-FFF2-40B4-BE49-F238E27FC236}">
                <a16:creationId xmlns:a16="http://schemas.microsoft.com/office/drawing/2014/main" id="{D99AB909-9FA8-5F3D-090F-2D9DFA43C3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45656" y="1244600"/>
            <a:ext cx="6146344" cy="4609758"/>
          </a:xfrm>
          <a:prstGeom prst="rect">
            <a:avLst/>
          </a:prstGeom>
        </p:spPr>
      </p:pic>
      <p:pic>
        <p:nvPicPr>
          <p:cNvPr id="18" name="Picture 17" descr="A person wearing a hat&#10;&#10;Description automatically generated with low confidence">
            <a:extLst>
              <a:ext uri="{FF2B5EF4-FFF2-40B4-BE49-F238E27FC236}">
                <a16:creationId xmlns:a16="http://schemas.microsoft.com/office/drawing/2014/main" id="{5727CD85-36CC-77AF-FE53-53608BD3760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244600"/>
            <a:ext cx="6146344" cy="4609758"/>
          </a:xfrm>
          <a:prstGeom prst="rect">
            <a:avLst/>
          </a:prstGeom>
        </p:spPr>
      </p:pic>
      <p:sp>
        <p:nvSpPr>
          <p:cNvPr id="2" name="TextBox 1">
            <a:extLst>
              <a:ext uri="{FF2B5EF4-FFF2-40B4-BE49-F238E27FC236}">
                <a16:creationId xmlns:a16="http://schemas.microsoft.com/office/drawing/2014/main" id="{B79A1C50-455C-1293-3DFC-390A4D110CCC}"/>
              </a:ext>
            </a:extLst>
          </p:cNvPr>
          <p:cNvSpPr txBox="1"/>
          <p:nvPr/>
        </p:nvSpPr>
        <p:spPr>
          <a:xfrm>
            <a:off x="251011" y="6024282"/>
            <a:ext cx="5298141" cy="307777"/>
          </a:xfrm>
          <a:prstGeom prst="rect">
            <a:avLst/>
          </a:prstGeom>
          <a:noFill/>
        </p:spPr>
        <p:txBody>
          <a:bodyPr wrap="square" rtlCol="0">
            <a:spAutoFit/>
          </a:bodyPr>
          <a:lstStyle/>
          <a:p>
            <a:r>
              <a:rPr lang="en-GB" sz="1400" dirty="0"/>
              <a:t>Images from www.freebibleimages.org</a:t>
            </a:r>
          </a:p>
        </p:txBody>
      </p:sp>
    </p:spTree>
    <p:extLst>
      <p:ext uri="{BB962C8B-B14F-4D97-AF65-F5344CB8AC3E}">
        <p14:creationId xmlns:p14="http://schemas.microsoft.com/office/powerpoint/2010/main" val="571377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8503D-000F-6329-7034-0CED97469AD0}"/>
              </a:ext>
            </a:extLst>
          </p:cNvPr>
          <p:cNvSpPr>
            <a:spLocks noGrp="1"/>
          </p:cNvSpPr>
          <p:nvPr>
            <p:ph type="title"/>
          </p:nvPr>
        </p:nvSpPr>
        <p:spPr>
          <a:xfrm>
            <a:off x="838200" y="3429000"/>
            <a:ext cx="10515600" cy="2669959"/>
          </a:xfrm>
        </p:spPr>
        <p:txBody>
          <a:bodyPr>
            <a:normAutofit/>
          </a:bodyPr>
          <a:lstStyle/>
          <a:p>
            <a:pPr algn="ctr"/>
            <a:r>
              <a:rPr lang="en-GB" dirty="0">
                <a:latin typeface="Comic Sans MS" panose="030F0702030302020204" pitchFamily="66" charset="0"/>
              </a:rPr>
              <a:t>Jealousy can be a BIG feeling </a:t>
            </a:r>
          </a:p>
        </p:txBody>
      </p:sp>
      <p:pic>
        <p:nvPicPr>
          <p:cNvPr id="4" name="Picture 3">
            <a:extLst>
              <a:ext uri="{FF2B5EF4-FFF2-40B4-BE49-F238E27FC236}">
                <a16:creationId xmlns:a16="http://schemas.microsoft.com/office/drawing/2014/main" id="{72D9B5FB-5B72-4123-390E-27F10A08A44D}"/>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8081" b="89899" l="7708" r="89921">
                        <a14:foregroundMark x1="7905" y1="45657" x2="7905" y2="45657"/>
                        <a14:foregroundMark x1="41107" y1="8081" x2="41107" y2="8081"/>
                      </a14:backgroundRemoval>
                    </a14:imgEffect>
                  </a14:imgLayer>
                </a14:imgProps>
              </a:ext>
            </a:extLst>
          </a:blip>
          <a:stretch>
            <a:fillRect/>
          </a:stretch>
        </p:blipFill>
        <p:spPr>
          <a:xfrm>
            <a:off x="4643410" y="1370822"/>
            <a:ext cx="2905180" cy="2842024"/>
          </a:xfrm>
          <a:prstGeom prst="rect">
            <a:avLst/>
          </a:prstGeom>
        </p:spPr>
      </p:pic>
    </p:spTree>
    <p:extLst>
      <p:ext uri="{BB962C8B-B14F-4D97-AF65-F5344CB8AC3E}">
        <p14:creationId xmlns:p14="http://schemas.microsoft.com/office/powerpoint/2010/main" val="433779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A10E3-D275-D68D-2A68-9C8845BDA5CE}"/>
              </a:ext>
            </a:extLst>
          </p:cNvPr>
          <p:cNvSpPr>
            <a:spLocks noGrp="1"/>
          </p:cNvSpPr>
          <p:nvPr>
            <p:ph type="title"/>
          </p:nvPr>
        </p:nvSpPr>
        <p:spPr/>
        <p:txBody>
          <a:bodyPr>
            <a:normAutofit fontScale="90000"/>
          </a:bodyPr>
          <a:lstStyle/>
          <a:p>
            <a:r>
              <a:rPr lang="en-GB" sz="5400" dirty="0">
                <a:latin typeface="Comic Sans MS" panose="030F0702030302020204" pitchFamily="66" charset="0"/>
              </a:rPr>
              <a:t>So how do we deal with jealousy? </a:t>
            </a:r>
          </a:p>
        </p:txBody>
      </p:sp>
      <p:sp>
        <p:nvSpPr>
          <p:cNvPr id="3" name="Content Placeholder 2">
            <a:extLst>
              <a:ext uri="{FF2B5EF4-FFF2-40B4-BE49-F238E27FC236}">
                <a16:creationId xmlns:a16="http://schemas.microsoft.com/office/drawing/2014/main" id="{9DAC0FCB-5FFE-FC7D-745B-7FB9CBA7D752}"/>
              </a:ext>
            </a:extLst>
          </p:cNvPr>
          <p:cNvSpPr>
            <a:spLocks noGrp="1"/>
          </p:cNvSpPr>
          <p:nvPr>
            <p:ph idx="1"/>
          </p:nvPr>
        </p:nvSpPr>
        <p:spPr>
          <a:xfrm>
            <a:off x="838200" y="2336799"/>
            <a:ext cx="10515600" cy="4521201"/>
          </a:xfrm>
        </p:spPr>
        <p:txBody>
          <a:bodyPr>
            <a:normAutofit/>
          </a:bodyPr>
          <a:lstStyle/>
          <a:p>
            <a:r>
              <a:rPr lang="en-GB" sz="3600" dirty="0">
                <a:latin typeface="Comic Sans MS" panose="030F0702030302020204" pitchFamily="66" charset="0"/>
              </a:rPr>
              <a:t>Calm down first by: walking away, telling an adult, taking deep breaths  </a:t>
            </a:r>
          </a:p>
          <a:p>
            <a:r>
              <a:rPr lang="en-GB" sz="3600" dirty="0">
                <a:latin typeface="Comic Sans MS" panose="030F0702030302020204" pitchFamily="66" charset="0"/>
              </a:rPr>
              <a:t>Say “No!” to the green-eyed monster and “No!” to the jealous thoughts</a:t>
            </a:r>
          </a:p>
          <a:p>
            <a:r>
              <a:rPr lang="en-GB" sz="3600" dirty="0">
                <a:latin typeface="Comic Sans MS" panose="030F0702030302020204" pitchFamily="66" charset="0"/>
              </a:rPr>
              <a:t>Be thankful for what we do have</a:t>
            </a:r>
          </a:p>
          <a:p>
            <a:r>
              <a:rPr lang="en-GB" sz="3600" dirty="0">
                <a:latin typeface="Comic Sans MS" panose="030F0702030302020204" pitchFamily="66" charset="0"/>
              </a:rPr>
              <a:t>Say “Well done!” and be happy for others </a:t>
            </a:r>
          </a:p>
          <a:p>
            <a:r>
              <a:rPr lang="en-GB" sz="3600" dirty="0">
                <a:latin typeface="Comic Sans MS" panose="030F0702030302020204" pitchFamily="66" charset="0"/>
              </a:rPr>
              <a:t>Keep trying hard and doing good things </a:t>
            </a:r>
          </a:p>
          <a:p>
            <a:endParaRPr lang="en-GB" dirty="0"/>
          </a:p>
        </p:txBody>
      </p:sp>
    </p:spTree>
    <p:extLst>
      <p:ext uri="{BB962C8B-B14F-4D97-AF65-F5344CB8AC3E}">
        <p14:creationId xmlns:p14="http://schemas.microsoft.com/office/powerpoint/2010/main" val="3793687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025A3-94E9-D1DF-0968-D18D1492D165}"/>
              </a:ext>
            </a:extLst>
          </p:cNvPr>
          <p:cNvSpPr>
            <a:spLocks noGrp="1"/>
          </p:cNvSpPr>
          <p:nvPr>
            <p:ph type="title"/>
          </p:nvPr>
        </p:nvSpPr>
        <p:spPr>
          <a:xfrm>
            <a:off x="541538" y="221942"/>
            <a:ext cx="11336784" cy="6409677"/>
          </a:xfrm>
        </p:spPr>
        <p:txBody>
          <a:bodyPr>
            <a:noAutofit/>
          </a:bodyPr>
          <a:lstStyle/>
          <a:p>
            <a:pPr>
              <a:lnSpc>
                <a:spcPct val="107000"/>
              </a:lnSpc>
              <a:spcAft>
                <a:spcPts val="800"/>
              </a:spcAft>
            </a:pPr>
            <a:r>
              <a:rPr lang="en-GB" sz="3600" dirty="0">
                <a:effectLst/>
                <a:latin typeface="Comic Sans MS" panose="030F0702030302020204" pitchFamily="66" charset="0"/>
                <a:ea typeface="Calibri" panose="020F0502020204030204" pitchFamily="34" charset="0"/>
                <a:cs typeface="Times New Roman" panose="02020603050405020304" pitchFamily="18" charset="0"/>
              </a:rPr>
              <a:t>Dear God,</a:t>
            </a:r>
            <a:br>
              <a:rPr lang="en-GB" sz="3600" dirty="0">
                <a:effectLst/>
                <a:latin typeface="Comic Sans MS" panose="030F0702030302020204" pitchFamily="66" charset="0"/>
                <a:ea typeface="Calibri" panose="020F0502020204030204" pitchFamily="34" charset="0"/>
                <a:cs typeface="Times New Roman" panose="02020603050405020304" pitchFamily="18" charset="0"/>
              </a:rPr>
            </a:br>
            <a:br>
              <a:rPr lang="en-GB" sz="3600" dirty="0">
                <a:effectLst/>
                <a:latin typeface="Comic Sans MS" panose="030F0702030302020204" pitchFamily="66" charset="0"/>
                <a:ea typeface="Calibri" panose="020F0502020204030204" pitchFamily="34" charset="0"/>
                <a:cs typeface="Times New Roman" panose="02020603050405020304" pitchFamily="18" charset="0"/>
              </a:rPr>
            </a:br>
            <a:r>
              <a:rPr lang="en-GB" sz="3600" dirty="0">
                <a:effectLst/>
                <a:latin typeface="Comic Sans MS" panose="030F0702030302020204" pitchFamily="66" charset="0"/>
                <a:ea typeface="Calibri" panose="020F0502020204030204" pitchFamily="34" charset="0"/>
                <a:cs typeface="Times New Roman" panose="02020603050405020304" pitchFamily="18" charset="0"/>
              </a:rPr>
              <a:t>We know that we all feel jealous sometimes and that there are times when we want something that someone else has.</a:t>
            </a:r>
            <a:br>
              <a:rPr lang="en-GB" sz="3600" dirty="0">
                <a:effectLst/>
                <a:latin typeface="Comic Sans MS" panose="030F0702030302020204" pitchFamily="66" charset="0"/>
                <a:ea typeface="Calibri" panose="020F0502020204030204" pitchFamily="34" charset="0"/>
                <a:cs typeface="Times New Roman" panose="02020603050405020304" pitchFamily="18" charset="0"/>
              </a:rPr>
            </a:br>
            <a:r>
              <a:rPr lang="en-GB" sz="3600" dirty="0">
                <a:effectLst/>
                <a:latin typeface="Comic Sans MS" panose="030F0702030302020204" pitchFamily="66" charset="0"/>
                <a:ea typeface="Calibri" panose="020F0502020204030204" pitchFamily="34" charset="0"/>
                <a:cs typeface="Times New Roman" panose="02020603050405020304" pitchFamily="18" charset="0"/>
              </a:rPr>
              <a:t>Please help us to choose to be happy with who we are and what we have.</a:t>
            </a:r>
            <a:br>
              <a:rPr lang="en-GB" sz="3600" dirty="0">
                <a:effectLst/>
                <a:latin typeface="Comic Sans MS" panose="030F0702030302020204" pitchFamily="66" charset="0"/>
                <a:ea typeface="Calibri" panose="020F0502020204030204" pitchFamily="34" charset="0"/>
                <a:cs typeface="Times New Roman" panose="02020603050405020304" pitchFamily="18" charset="0"/>
              </a:rPr>
            </a:br>
            <a:r>
              <a:rPr lang="en-GB" sz="3600" dirty="0">
                <a:effectLst/>
                <a:latin typeface="Comic Sans MS" panose="030F0702030302020204" pitchFamily="66" charset="0"/>
                <a:ea typeface="Calibri" panose="020F0502020204030204" pitchFamily="34" charset="0"/>
                <a:cs typeface="Times New Roman" panose="02020603050405020304" pitchFamily="18" charset="0"/>
              </a:rPr>
              <a:t>Please help us to be thankful.</a:t>
            </a:r>
            <a:br>
              <a:rPr lang="en-GB" sz="3600" dirty="0">
                <a:effectLst/>
                <a:latin typeface="Comic Sans MS" panose="030F0702030302020204" pitchFamily="66" charset="0"/>
                <a:ea typeface="Calibri" panose="020F0502020204030204" pitchFamily="34" charset="0"/>
                <a:cs typeface="Times New Roman" panose="02020603050405020304" pitchFamily="18" charset="0"/>
              </a:rPr>
            </a:br>
            <a:br>
              <a:rPr lang="en-GB" sz="3600" dirty="0">
                <a:effectLst/>
                <a:latin typeface="Comic Sans MS" panose="030F0702030302020204" pitchFamily="66" charset="0"/>
                <a:ea typeface="Calibri" panose="020F0502020204030204" pitchFamily="34" charset="0"/>
                <a:cs typeface="Times New Roman" panose="02020603050405020304" pitchFamily="18" charset="0"/>
              </a:rPr>
            </a:br>
            <a:r>
              <a:rPr lang="en-GB" sz="3600" dirty="0">
                <a:effectLst/>
                <a:latin typeface="Comic Sans MS" panose="030F0702030302020204" pitchFamily="66" charset="0"/>
                <a:ea typeface="Calibri" panose="020F0502020204030204" pitchFamily="34" charset="0"/>
                <a:cs typeface="Times New Roman" panose="02020603050405020304" pitchFamily="18" charset="0"/>
              </a:rPr>
              <a:t>Amen</a:t>
            </a:r>
            <a:endParaRPr lang="en-GB" sz="3600" dirty="0"/>
          </a:p>
        </p:txBody>
      </p:sp>
    </p:spTree>
    <p:extLst>
      <p:ext uri="{BB962C8B-B14F-4D97-AF65-F5344CB8AC3E}">
        <p14:creationId xmlns:p14="http://schemas.microsoft.com/office/powerpoint/2010/main" val="3510521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581D8749C0E7D4AB4516BFF58616B25" ma:contentTypeVersion="10" ma:contentTypeDescription="Create a new document." ma:contentTypeScope="" ma:versionID="242f3c55ab4dac8830e959ab379998a1">
  <xsd:schema xmlns:xsd="http://www.w3.org/2001/XMLSchema" xmlns:xs="http://www.w3.org/2001/XMLSchema" xmlns:p="http://schemas.microsoft.com/office/2006/metadata/properties" xmlns:ns2="1be41fc0-aa03-44b0-9f57-ad44166b7528" targetNamespace="http://schemas.microsoft.com/office/2006/metadata/properties" ma:root="true" ma:fieldsID="91010dc59cc77d42c905ae30739cba04" ns2:_="">
    <xsd:import namespace="1be41fc0-aa03-44b0-9f57-ad44166b752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e41fc0-aa03-44b0-9f57-ad44166b75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BABA45-2573-448C-A919-D4C7C29DD56E}">
  <ds:schemaRefs>
    <ds:schemaRef ds:uri="http://schemas.microsoft.com/office/2006/documentManagement/types"/>
    <ds:schemaRef ds:uri="http://schemas.microsoft.com/office/2006/metadata/properties"/>
    <ds:schemaRef ds:uri="http://purl.org/dc/elements/1.1/"/>
    <ds:schemaRef ds:uri="http://www.w3.org/XML/1998/namespace"/>
    <ds:schemaRef ds:uri="http://schemas.microsoft.com/office/infopath/2007/PartnerControls"/>
    <ds:schemaRef ds:uri="http://purl.org/dc/dcmitype/"/>
    <ds:schemaRef ds:uri="http://schemas.openxmlformats.org/package/2006/metadata/core-properties"/>
    <ds:schemaRef ds:uri="1be41fc0-aa03-44b0-9f57-ad44166b7528"/>
    <ds:schemaRef ds:uri="http://purl.org/dc/terms/"/>
  </ds:schemaRefs>
</ds:datastoreItem>
</file>

<file path=customXml/itemProps2.xml><?xml version="1.0" encoding="utf-8"?>
<ds:datastoreItem xmlns:ds="http://schemas.openxmlformats.org/officeDocument/2006/customXml" ds:itemID="{69AE8046-2865-4BBB-9FE9-87E20F591E4B}">
  <ds:schemaRefs>
    <ds:schemaRef ds:uri="http://schemas.microsoft.com/sharepoint/v3/contenttype/forms"/>
  </ds:schemaRefs>
</ds:datastoreItem>
</file>

<file path=customXml/itemProps3.xml><?xml version="1.0" encoding="utf-8"?>
<ds:datastoreItem xmlns:ds="http://schemas.openxmlformats.org/officeDocument/2006/customXml" ds:itemID="{5D4F38F9-0428-47D2-BA5C-83D2B2B7DD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e41fc0-aa03-44b0-9f57-ad44166b75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4380</TotalTime>
  <Words>183</Words>
  <Application>Microsoft Office PowerPoint</Application>
  <PresentationFormat>Widescreen</PresentationFormat>
  <Paragraphs>14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Comic Sans MS</vt:lpstr>
      <vt:lpstr>Office Theme</vt:lpstr>
      <vt:lpstr>“Oh I would just be happy if I had that bike!”</vt:lpstr>
      <vt:lpstr>Video Link  </vt:lpstr>
      <vt:lpstr>PowerPoint Presentation</vt:lpstr>
      <vt:lpstr>Jealousy can be a BIG feeling </vt:lpstr>
      <vt:lpstr>So how do we deal with jealousy? </vt:lpstr>
      <vt:lpstr>Dear God,  We know that we all feel jealous sometimes and that there are times when we want something that someone else has. Please help us to choose to be happy with who we are and what we have. Please help us to be thankful.  Amen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Palmer1</dc:creator>
  <cp:lastModifiedBy>Elise Deput</cp:lastModifiedBy>
  <cp:revision>102</cp:revision>
  <dcterms:created xsi:type="dcterms:W3CDTF">2021-08-11T17:39:57Z</dcterms:created>
  <dcterms:modified xsi:type="dcterms:W3CDTF">2025-06-25T15:45:30Z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0x010100F581D8749C0E7D4AB4516BFF58616B25</vt:lpwstr>
  </property>
</Properties>
</file>