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3" r:id="rId3"/>
    <p:sldId id="256" r:id="rId4"/>
    <p:sldId id="257" r:id="rId5"/>
    <p:sldId id="277" r:id="rId6"/>
    <p:sldId id="279" r:id="rId7"/>
    <p:sldId id="258" r:id="rId8"/>
    <p:sldId id="294" r:id="rId9"/>
    <p:sldId id="275" r:id="rId10"/>
    <p:sldId id="292" r:id="rId11"/>
    <p:sldId id="278" r:id="rId12"/>
    <p:sldId id="289" r:id="rId13"/>
    <p:sldId id="276" r:id="rId14"/>
    <p:sldId id="290" r:id="rId15"/>
    <p:sldId id="29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 Deput" userId="406730c6-0510-4db6-8307-06229aab3871" providerId="ADAL" clId="{5D2D3E97-D406-4BE6-8BA2-92F3CBE21192}"/>
    <pc:docChg chg="undo custSel addSld modSld sldOrd">
      <pc:chgData name="Elise Deput" userId="406730c6-0510-4db6-8307-06229aab3871" providerId="ADAL" clId="{5D2D3E97-D406-4BE6-8BA2-92F3CBE21192}" dt="2025-06-26T14:22:10.408" v="224" actId="1076"/>
      <pc:docMkLst>
        <pc:docMk/>
      </pc:docMkLst>
      <pc:sldChg chg="addSp delSp modSp mod modTransition delAnim modAnim">
        <pc:chgData name="Elise Deput" userId="406730c6-0510-4db6-8307-06229aab3871" providerId="ADAL" clId="{5D2D3E97-D406-4BE6-8BA2-92F3CBE21192}" dt="2025-06-26T14:08:51.043" v="152"/>
        <pc:sldMkLst>
          <pc:docMk/>
          <pc:sldMk cId="3705717099" sldId="256"/>
        </pc:sldMkLst>
        <pc:spChg chg="mod">
          <ac:chgData name="Elise Deput" userId="406730c6-0510-4db6-8307-06229aab3871" providerId="ADAL" clId="{5D2D3E97-D406-4BE6-8BA2-92F3CBE21192}" dt="2025-06-26T14:04:22.335" v="131" actId="207"/>
          <ac:spMkLst>
            <pc:docMk/>
            <pc:sldMk cId="3705717099" sldId="256"/>
            <ac:spMk id="11" creationId="{594896BC-5771-F33D-284C-F940DBA1D9AB}"/>
          </ac:spMkLst>
        </pc:spChg>
        <pc:picChg chg="add mod ord">
          <ac:chgData name="Elise Deput" userId="406730c6-0510-4db6-8307-06229aab3871" providerId="ADAL" clId="{5D2D3E97-D406-4BE6-8BA2-92F3CBE21192}" dt="2025-06-26T14:03:55.763" v="122" actId="167"/>
          <ac:picMkLst>
            <pc:docMk/>
            <pc:sldMk cId="3705717099" sldId="256"/>
            <ac:picMk id="25" creationId="{F9C322C5-770A-7176-51D9-CE6CBF5FA9BD}"/>
          </ac:picMkLst>
        </pc:picChg>
      </pc:sldChg>
      <pc:sldChg chg="delSp modSp mod delAnim modAnim">
        <pc:chgData name="Elise Deput" userId="406730c6-0510-4db6-8307-06229aab3871" providerId="ADAL" clId="{5D2D3E97-D406-4BE6-8BA2-92F3CBE21192}" dt="2025-06-26T14:14:17.776" v="195"/>
        <pc:sldMkLst>
          <pc:docMk/>
          <pc:sldMk cId="1597426850" sldId="258"/>
        </pc:sldMkLst>
      </pc:sldChg>
      <pc:sldChg chg="addSp delSp modSp mod">
        <pc:chgData name="Elise Deput" userId="406730c6-0510-4db6-8307-06229aab3871" providerId="ADAL" clId="{5D2D3E97-D406-4BE6-8BA2-92F3CBE21192}" dt="2025-06-26T13:58:10.926" v="78" actId="478"/>
        <pc:sldMkLst>
          <pc:docMk/>
          <pc:sldMk cId="753821949" sldId="278"/>
        </pc:sldMkLst>
        <pc:spChg chg="mod">
          <ac:chgData name="Elise Deput" userId="406730c6-0510-4db6-8307-06229aab3871" providerId="ADAL" clId="{5D2D3E97-D406-4BE6-8BA2-92F3CBE21192}" dt="2025-06-26T13:58:08.414" v="76" actId="1076"/>
          <ac:spMkLst>
            <pc:docMk/>
            <pc:sldMk cId="753821949" sldId="278"/>
            <ac:spMk id="4" creationId="{4D260CA5-3652-5E93-D8BB-185676084911}"/>
          </ac:spMkLst>
        </pc:spChg>
        <pc:picChg chg="add mod">
          <ac:chgData name="Elise Deput" userId="406730c6-0510-4db6-8307-06229aab3871" providerId="ADAL" clId="{5D2D3E97-D406-4BE6-8BA2-92F3CBE21192}" dt="2025-06-26T13:58:00.959" v="75" actId="1076"/>
          <ac:picMkLst>
            <pc:docMk/>
            <pc:sldMk cId="753821949" sldId="278"/>
            <ac:picMk id="6" creationId="{A671728F-6384-6376-FE88-DE0219685493}"/>
          </ac:picMkLst>
        </pc:picChg>
      </pc:sldChg>
      <pc:sldChg chg="addSp delSp modSp mod">
        <pc:chgData name="Elise Deput" userId="406730c6-0510-4db6-8307-06229aab3871" providerId="ADAL" clId="{5D2D3E97-D406-4BE6-8BA2-92F3CBE21192}" dt="2025-06-26T13:56:43.180" v="64" actId="1076"/>
        <pc:sldMkLst>
          <pc:docMk/>
          <pc:sldMk cId="2828969173" sldId="289"/>
        </pc:sldMkLst>
        <pc:picChg chg="add mod">
          <ac:chgData name="Elise Deput" userId="406730c6-0510-4db6-8307-06229aab3871" providerId="ADAL" clId="{5D2D3E97-D406-4BE6-8BA2-92F3CBE21192}" dt="2025-06-26T13:56:43.180" v="64" actId="1076"/>
          <ac:picMkLst>
            <pc:docMk/>
            <pc:sldMk cId="2828969173" sldId="289"/>
            <ac:picMk id="2" creationId="{76468166-9FF4-C91B-9A65-9AC581CEDAF8}"/>
          </ac:picMkLst>
        </pc:picChg>
      </pc:sldChg>
      <pc:sldChg chg="delSp modSp mod delAnim">
        <pc:chgData name="Elise Deput" userId="406730c6-0510-4db6-8307-06229aab3871" providerId="ADAL" clId="{5D2D3E97-D406-4BE6-8BA2-92F3CBE21192}" dt="2025-06-26T13:44:23.228" v="51" actId="20577"/>
        <pc:sldMkLst>
          <pc:docMk/>
          <pc:sldMk cId="3037427719" sldId="290"/>
        </pc:sldMkLst>
        <pc:spChg chg="mod">
          <ac:chgData name="Elise Deput" userId="406730c6-0510-4db6-8307-06229aab3871" providerId="ADAL" clId="{5D2D3E97-D406-4BE6-8BA2-92F3CBE21192}" dt="2025-06-26T13:44:23.228" v="51" actId="20577"/>
          <ac:spMkLst>
            <pc:docMk/>
            <pc:sldMk cId="3037427719" sldId="290"/>
            <ac:spMk id="4" creationId="{C26F981B-7D04-EDDB-650C-676663420514}"/>
          </ac:spMkLst>
        </pc:spChg>
        <pc:spChg chg="mod">
          <ac:chgData name="Elise Deput" userId="406730c6-0510-4db6-8307-06229aab3871" providerId="ADAL" clId="{5D2D3E97-D406-4BE6-8BA2-92F3CBE21192}" dt="2025-06-26T13:44:17.884" v="47" actId="20577"/>
          <ac:spMkLst>
            <pc:docMk/>
            <pc:sldMk cId="3037427719" sldId="290"/>
            <ac:spMk id="6" creationId="{B255881F-7E07-878B-3138-20FFFB3607C0}"/>
          </ac:spMkLst>
        </pc:spChg>
        <pc:spChg chg="mod">
          <ac:chgData name="Elise Deput" userId="406730c6-0510-4db6-8307-06229aab3871" providerId="ADAL" clId="{5D2D3E97-D406-4BE6-8BA2-92F3CBE21192}" dt="2025-06-26T13:44:20.655" v="49" actId="20577"/>
          <ac:spMkLst>
            <pc:docMk/>
            <pc:sldMk cId="3037427719" sldId="290"/>
            <ac:spMk id="7" creationId="{DCBF3C28-6C19-831F-2AFC-6A093F1C652D}"/>
          </ac:spMkLst>
        </pc:spChg>
      </pc:sldChg>
      <pc:sldChg chg="delSp modSp mod">
        <pc:chgData name="Elise Deput" userId="406730c6-0510-4db6-8307-06229aab3871" providerId="ADAL" clId="{5D2D3E97-D406-4BE6-8BA2-92F3CBE21192}" dt="2025-06-26T13:53:47.013" v="61" actId="14100"/>
        <pc:sldMkLst>
          <pc:docMk/>
          <pc:sldMk cId="229337388" sldId="291"/>
        </pc:sldMkLst>
        <pc:spChg chg="mod">
          <ac:chgData name="Elise Deput" userId="406730c6-0510-4db6-8307-06229aab3871" providerId="ADAL" clId="{5D2D3E97-D406-4BE6-8BA2-92F3CBE21192}" dt="2025-06-26T13:53:47.013" v="61" actId="14100"/>
          <ac:spMkLst>
            <pc:docMk/>
            <pc:sldMk cId="229337388" sldId="291"/>
            <ac:spMk id="5" creationId="{B4817245-338D-0F1F-76F0-F9D83C79C9EB}"/>
          </ac:spMkLst>
        </pc:spChg>
      </pc:sldChg>
      <pc:sldChg chg="delSp modSp add mod ord delAnim modAnim">
        <pc:chgData name="Elise Deput" userId="406730c6-0510-4db6-8307-06229aab3871" providerId="ADAL" clId="{5D2D3E97-D406-4BE6-8BA2-92F3CBE21192}" dt="2025-06-26T14:06:36.713" v="133"/>
        <pc:sldMkLst>
          <pc:docMk/>
          <pc:sldMk cId="2658540320" sldId="293"/>
        </pc:sldMkLst>
      </pc:sldChg>
      <pc:sldChg chg="addSp delSp modSp add mod modTransition delAnim modAnim">
        <pc:chgData name="Elise Deput" userId="406730c6-0510-4db6-8307-06229aab3871" providerId="ADAL" clId="{5D2D3E97-D406-4BE6-8BA2-92F3CBE21192}" dt="2025-06-26T14:22:10.408" v="224" actId="1076"/>
        <pc:sldMkLst>
          <pc:docMk/>
          <pc:sldMk cId="1252091256" sldId="294"/>
        </pc:sldMkLst>
        <pc:spChg chg="add mod">
          <ac:chgData name="Elise Deput" userId="406730c6-0510-4db6-8307-06229aab3871" providerId="ADAL" clId="{5D2D3E97-D406-4BE6-8BA2-92F3CBE21192}" dt="2025-06-26T14:20:57.554" v="220" actId="1076"/>
          <ac:spMkLst>
            <pc:docMk/>
            <pc:sldMk cId="1252091256" sldId="294"/>
            <ac:spMk id="2" creationId="{B6990AB3-7DA3-742A-475B-A3B034780AB5}"/>
          </ac:spMkLst>
        </pc:spChg>
        <pc:spChg chg="mod">
          <ac:chgData name="Elise Deput" userId="406730c6-0510-4db6-8307-06229aab3871" providerId="ADAL" clId="{5D2D3E97-D406-4BE6-8BA2-92F3CBE21192}" dt="2025-06-26T14:10:33.396" v="161" actId="1076"/>
          <ac:spMkLst>
            <pc:docMk/>
            <pc:sldMk cId="1252091256" sldId="294"/>
            <ac:spMk id="4" creationId="{A779DCDC-D4D9-D473-F9BA-6F9D3B65A1ED}"/>
          </ac:spMkLst>
        </pc:spChg>
        <pc:spChg chg="mod">
          <ac:chgData name="Elise Deput" userId="406730c6-0510-4db6-8307-06229aab3871" providerId="ADAL" clId="{5D2D3E97-D406-4BE6-8BA2-92F3CBE21192}" dt="2025-06-26T14:10:52.448" v="164" actId="1076"/>
          <ac:spMkLst>
            <pc:docMk/>
            <pc:sldMk cId="1252091256" sldId="294"/>
            <ac:spMk id="6" creationId="{55969054-7A81-25D3-D9F0-9C5D309CEB43}"/>
          </ac:spMkLst>
        </pc:spChg>
        <pc:spChg chg="mod">
          <ac:chgData name="Elise Deput" userId="406730c6-0510-4db6-8307-06229aab3871" providerId="ADAL" clId="{5D2D3E97-D406-4BE6-8BA2-92F3CBE21192}" dt="2025-06-26T14:16:03.888" v="197" actId="1076"/>
          <ac:spMkLst>
            <pc:docMk/>
            <pc:sldMk cId="1252091256" sldId="294"/>
            <ac:spMk id="8" creationId="{B760439E-94CF-30A5-0177-96DB3D7A2FFF}"/>
          </ac:spMkLst>
        </pc:spChg>
        <pc:spChg chg="mod">
          <ac:chgData name="Elise Deput" userId="406730c6-0510-4db6-8307-06229aab3871" providerId="ADAL" clId="{5D2D3E97-D406-4BE6-8BA2-92F3CBE21192}" dt="2025-06-26T14:17:16.618" v="203" actId="1076"/>
          <ac:spMkLst>
            <pc:docMk/>
            <pc:sldMk cId="1252091256" sldId="294"/>
            <ac:spMk id="9" creationId="{AAC696CF-0196-3835-7E87-61EFEC33F42F}"/>
          </ac:spMkLst>
        </pc:spChg>
        <pc:spChg chg="mod">
          <ac:chgData name="Elise Deput" userId="406730c6-0510-4db6-8307-06229aab3871" providerId="ADAL" clId="{5D2D3E97-D406-4BE6-8BA2-92F3CBE21192}" dt="2025-06-26T14:22:10.408" v="224" actId="1076"/>
          <ac:spMkLst>
            <pc:docMk/>
            <pc:sldMk cId="1252091256" sldId="294"/>
            <ac:spMk id="11" creationId="{18D31CE2-639F-3D5A-9162-B5206B21FD60}"/>
          </ac:spMkLst>
        </pc:spChg>
        <pc:spChg chg="mod">
          <ac:chgData name="Elise Deput" userId="406730c6-0510-4db6-8307-06229aab3871" providerId="ADAL" clId="{5D2D3E97-D406-4BE6-8BA2-92F3CBE21192}" dt="2025-06-26T14:16:16.349" v="199" actId="1076"/>
          <ac:spMkLst>
            <pc:docMk/>
            <pc:sldMk cId="1252091256" sldId="294"/>
            <ac:spMk id="12" creationId="{13D4796A-103F-E6B5-75D3-3384D0436586}"/>
          </ac:spMkLst>
        </pc:spChg>
        <pc:picChg chg="mod ord">
          <ac:chgData name="Elise Deput" userId="406730c6-0510-4db6-8307-06229aab3871" providerId="ADAL" clId="{5D2D3E97-D406-4BE6-8BA2-92F3CBE21192}" dt="2025-06-26T14:11:22.907" v="171" actId="1076"/>
          <ac:picMkLst>
            <pc:docMk/>
            <pc:sldMk cId="1252091256" sldId="294"/>
            <ac:picMk id="13" creationId="{76F54222-1FA2-F3BC-64EB-2E3CA078E9AB}"/>
          </ac:picMkLst>
        </pc:picChg>
      </pc:sldChg>
    </pc:docChg>
  </pc:docChgLst>
  <pc:docChgLst>
    <pc:chgData name="Elise Deput" userId="406730c6-0510-4db6-8307-06229aab3871" providerId="ADAL" clId="{531313A2-1108-4387-9672-417C6992C0B5}"/>
    <pc:docChg chg="modSld">
      <pc:chgData name="Elise Deput" userId="406730c6-0510-4db6-8307-06229aab3871" providerId="ADAL" clId="{531313A2-1108-4387-9672-417C6992C0B5}" dt="2025-07-29T11:05:00.302" v="0" actId="1076"/>
      <pc:docMkLst>
        <pc:docMk/>
      </pc:docMkLst>
      <pc:sldChg chg="modSp mod">
        <pc:chgData name="Elise Deput" userId="406730c6-0510-4db6-8307-06229aab3871" providerId="ADAL" clId="{531313A2-1108-4387-9672-417C6992C0B5}" dt="2025-07-29T11:05:00.302" v="0" actId="1076"/>
        <pc:sldMkLst>
          <pc:docMk/>
          <pc:sldMk cId="2658540320" sldId="293"/>
        </pc:sldMkLst>
        <pc:picChg chg="mod">
          <ac:chgData name="Elise Deput" userId="406730c6-0510-4db6-8307-06229aab3871" providerId="ADAL" clId="{531313A2-1108-4387-9672-417C6992C0B5}" dt="2025-07-29T11:05:00.302" v="0" actId="1076"/>
          <ac:picMkLst>
            <pc:docMk/>
            <pc:sldMk cId="2658540320" sldId="293"/>
            <ac:picMk id="21" creationId="{17062F87-F135-AE7C-5C45-A364D7BB68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9983-21DF-4B29-93AD-F0AAB7FA17EA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29F-88C5-4BE1-9919-9C4FED1C6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07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9983-21DF-4B29-93AD-F0AAB7FA17EA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29F-88C5-4BE1-9919-9C4FED1C6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8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9983-21DF-4B29-93AD-F0AAB7FA17EA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29F-88C5-4BE1-9919-9C4FED1C6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49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B400-839C-4274-888F-B65E7A21D4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F8A0-F8AF-4FB8-B2CC-4121D817F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5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B400-839C-4274-888F-B65E7A21D4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F8A0-F8AF-4FB8-B2CC-4121D817F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693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B400-839C-4274-888F-B65E7A21D4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F8A0-F8AF-4FB8-B2CC-4121D817F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B400-839C-4274-888F-B65E7A21D4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F8A0-F8AF-4FB8-B2CC-4121D817F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8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B400-839C-4274-888F-B65E7A21D4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F8A0-F8AF-4FB8-B2CC-4121D817F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08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B400-839C-4274-888F-B65E7A21D4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F8A0-F8AF-4FB8-B2CC-4121D817F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058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B400-839C-4274-888F-B65E7A21D4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F8A0-F8AF-4FB8-B2CC-4121D817F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144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B400-839C-4274-888F-B65E7A21D4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F8A0-F8AF-4FB8-B2CC-4121D817F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6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9983-21DF-4B29-93AD-F0AAB7FA17EA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29F-88C5-4BE1-9919-9C4FED1C6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B400-839C-4274-888F-B65E7A21D4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F8A0-F8AF-4FB8-B2CC-4121D817F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896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B400-839C-4274-888F-B65E7A21D4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F8A0-F8AF-4FB8-B2CC-4121D817F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206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B400-839C-4274-888F-B65E7A21D4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F8A0-F8AF-4FB8-B2CC-4121D817F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75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9983-21DF-4B29-93AD-F0AAB7FA17EA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29F-88C5-4BE1-9919-9C4FED1C6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9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9983-21DF-4B29-93AD-F0AAB7FA17EA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29F-88C5-4BE1-9919-9C4FED1C6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6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9983-21DF-4B29-93AD-F0AAB7FA17EA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29F-88C5-4BE1-9919-9C4FED1C6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5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9983-21DF-4B29-93AD-F0AAB7FA17EA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29F-88C5-4BE1-9919-9C4FED1C6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4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9983-21DF-4B29-93AD-F0AAB7FA17EA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29F-88C5-4BE1-9919-9C4FED1C6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9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9983-21DF-4B29-93AD-F0AAB7FA17EA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29F-88C5-4BE1-9919-9C4FED1C6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65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9983-21DF-4B29-93AD-F0AAB7FA17EA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29F-88C5-4BE1-9919-9C4FED1C6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3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79983-21DF-4B29-93AD-F0AAB7FA17EA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F029F-88C5-4BE1-9919-9C4FED1C6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09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DB400-839C-4274-888F-B65E7A21D4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CF8A0-F8AF-4FB8-B2CC-4121D817F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09090-543B-F0C0-6E80-39DA8333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7062F87-F135-AE7C-5C45-A364D7BB6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0877">
            <a:off x="7261364" y="146603"/>
            <a:ext cx="2290742" cy="34386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0CA55E-B590-0D80-AB9A-11689E66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157"/>
          <a:stretch/>
        </p:blipFill>
        <p:spPr>
          <a:xfrm rot="412191">
            <a:off x="9095858" y="3809611"/>
            <a:ext cx="2849618" cy="2942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F7BBF-0916-3D84-249C-56A04EA7A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7859">
            <a:off x="228599" y="4470791"/>
            <a:ext cx="3278957" cy="2174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E5BE9-B377-7202-7144-AC12F5D39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5301">
            <a:off x="4209891" y="4422011"/>
            <a:ext cx="3605721" cy="23851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3969A5-C758-EA1F-A523-E4DAD4BE4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0230">
            <a:off x="1262839" y="349325"/>
            <a:ext cx="4572000" cy="3033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BFABE-33EA-A27D-6A79-29D8E1740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9" y="1701060"/>
            <a:ext cx="11591925" cy="2387600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0070C0"/>
                </a:solidFill>
                <a:latin typeface="Comic Sans MS" panose="030F0702030302020204" pitchFamily="66" charset="0"/>
              </a:rPr>
              <a:t>What is  Easter all about?</a:t>
            </a:r>
          </a:p>
        </p:txBody>
      </p:sp>
    </p:spTree>
    <p:extLst>
      <p:ext uri="{BB962C8B-B14F-4D97-AF65-F5344CB8AC3E}">
        <p14:creationId xmlns:p14="http://schemas.microsoft.com/office/powerpoint/2010/main" val="26585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260CA5-3652-5E93-D8BB-185676084911}"/>
              </a:ext>
            </a:extLst>
          </p:cNvPr>
          <p:cNvSpPr txBox="1">
            <a:spLocks/>
          </p:cNvSpPr>
          <p:nvPr/>
        </p:nvSpPr>
        <p:spPr>
          <a:xfrm>
            <a:off x="114161" y="799857"/>
            <a:ext cx="7126394" cy="49477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Why did Jesus agree to die?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1728F-6384-6376-FE88-DE0219685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949" y="222646"/>
            <a:ext cx="4498915" cy="6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3088F7-02C9-C2DF-C4EA-E8120FE1A80E}"/>
              </a:ext>
            </a:extLst>
          </p:cNvPr>
          <p:cNvSpPr txBox="1">
            <a:spLocks/>
          </p:cNvSpPr>
          <p:nvPr/>
        </p:nvSpPr>
        <p:spPr>
          <a:xfrm>
            <a:off x="8012839" y="1027905"/>
            <a:ext cx="3705027" cy="4514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Comic Sans MS" panose="030F0702030302020204" pitchFamily="66" charset="0"/>
              </a:rPr>
              <a:t>He wanted to show us a new way to live and a way back to God.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68166-9FF4-C91B-9A65-9AC581CE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6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A43A-5F1F-4BA3-2E76-D86C435A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025" y="2967914"/>
            <a:ext cx="4603812" cy="1325563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getting hurt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9712E-6282-375D-F9E2-D1919F626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4" y="2742119"/>
            <a:ext cx="2545171" cy="1412631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DEDC6D1F-AA5F-C196-1379-1CC425BF60C6}"/>
              </a:ext>
            </a:extLst>
          </p:cNvPr>
          <p:cNvSpPr txBox="1"/>
          <p:nvPr/>
        </p:nvSpPr>
        <p:spPr>
          <a:xfrm>
            <a:off x="6631157" y="2785408"/>
            <a:ext cx="7244703" cy="4052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00" cap="none" spc="0" normalizeH="0" baseline="0" noProof="0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endParaRPr kumimoji="0" lang="en-GB" sz="1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70966F-7312-6CF2-1D73-0D10AC4EF30D}"/>
              </a:ext>
            </a:extLst>
          </p:cNvPr>
          <p:cNvSpPr txBox="1">
            <a:spLocks/>
          </p:cNvSpPr>
          <p:nvPr/>
        </p:nvSpPr>
        <p:spPr>
          <a:xfrm>
            <a:off x="5523666" y="2829186"/>
            <a:ext cx="4603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&gt;&gt;&gt;&gt;&gt;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9AFC5D5A-B516-C60B-3E72-898F89394313}"/>
              </a:ext>
            </a:extLst>
          </p:cNvPr>
          <p:cNvSpPr/>
          <p:nvPr/>
        </p:nvSpPr>
        <p:spPr>
          <a:xfrm rot="5400000">
            <a:off x="2613882" y="3040014"/>
            <a:ext cx="1872614" cy="4511611"/>
          </a:xfrm>
          <a:prstGeom prst="curvedLeftArrow">
            <a:avLst>
              <a:gd name="adj1" fmla="val 7896"/>
              <a:gd name="adj2" fmla="val 36850"/>
              <a:gd name="adj3" fmla="val 2687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D63F2136-72D6-C553-1EE4-CEB5612AA247}"/>
              </a:ext>
            </a:extLst>
          </p:cNvPr>
          <p:cNvSpPr/>
          <p:nvPr/>
        </p:nvSpPr>
        <p:spPr>
          <a:xfrm rot="16398646">
            <a:off x="2854319" y="-491641"/>
            <a:ext cx="1872614" cy="4511611"/>
          </a:xfrm>
          <a:prstGeom prst="curvedLeftArrow">
            <a:avLst>
              <a:gd name="adj1" fmla="val 7896"/>
              <a:gd name="adj2" fmla="val 36850"/>
              <a:gd name="adj3" fmla="val 2687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7BA5C9-78C4-EAC4-3D49-03A83F36C33C}"/>
              </a:ext>
            </a:extLst>
          </p:cNvPr>
          <p:cNvCxnSpPr/>
          <p:nvPr/>
        </p:nvCxnSpPr>
        <p:spPr>
          <a:xfrm>
            <a:off x="4261282" y="3923930"/>
            <a:ext cx="285860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AE985627-494A-6CD4-13C2-B204DAB651B4}"/>
              </a:ext>
            </a:extLst>
          </p:cNvPr>
          <p:cNvSpPr txBox="1">
            <a:spLocks/>
          </p:cNvSpPr>
          <p:nvPr/>
        </p:nvSpPr>
        <p:spPr>
          <a:xfrm>
            <a:off x="3388680" y="3072492"/>
            <a:ext cx="4603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People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72" y="237987"/>
            <a:ext cx="116221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omic Sans MS" panose="030F0702030302020204" pitchFamily="66" charset="0"/>
              </a:rPr>
              <a:t>By loving others (including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omic Sans MS" panose="030F0702030302020204" pitchFamily="66" charset="0"/>
              </a:rPr>
              <a:t>listening to them) and s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aying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55841-0A8B-09F6-DB9D-924C4B788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926" y="479488"/>
            <a:ext cx="2024286" cy="11235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6F981B-7D04-EDDB-650C-676663420514}"/>
              </a:ext>
            </a:extLst>
          </p:cNvPr>
          <p:cNvSpPr/>
          <p:nvPr/>
        </p:nvSpPr>
        <p:spPr>
          <a:xfrm>
            <a:off x="8640932" y="3639178"/>
            <a:ext cx="4270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omic Sans MS" panose="030F0702030302020204" pitchFamily="66" charset="0"/>
              </a:rPr>
              <a:t>M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ove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forward and be happy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5881F-7E07-878B-3138-20FFFB3607C0}"/>
              </a:ext>
            </a:extLst>
          </p:cNvPr>
          <p:cNvSpPr/>
          <p:nvPr/>
        </p:nvSpPr>
        <p:spPr>
          <a:xfrm>
            <a:off x="4546894" y="2768134"/>
            <a:ext cx="3922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noProof="0" dirty="0">
                <a:latin typeface="Comic Sans MS" panose="030F0702030302020204" pitchFamily="66" charset="0"/>
              </a:rPr>
              <a:t>F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orgive and be forgiven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F3C28-6C19-831F-2AFC-6A093F1C652D}"/>
              </a:ext>
            </a:extLst>
          </p:cNvPr>
          <p:cNvSpPr/>
          <p:nvPr/>
        </p:nvSpPr>
        <p:spPr>
          <a:xfrm>
            <a:off x="424872" y="1791594"/>
            <a:ext cx="3675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omic Sans MS" panose="030F0702030302020204" pitchFamily="66" charset="0"/>
              </a:rPr>
              <a:t>S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aying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sorry if we mess up</a:t>
            </a:r>
          </a:p>
        </p:txBody>
      </p:sp>
    </p:spTree>
    <p:extLst>
      <p:ext uri="{BB962C8B-B14F-4D97-AF65-F5344CB8AC3E}">
        <p14:creationId xmlns:p14="http://schemas.microsoft.com/office/powerpoint/2010/main" val="30374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817245-338D-0F1F-76F0-F9D83C79C9EB}"/>
              </a:ext>
            </a:extLst>
          </p:cNvPr>
          <p:cNvSpPr txBox="1">
            <a:spLocks/>
          </p:cNvSpPr>
          <p:nvPr/>
        </p:nvSpPr>
        <p:spPr>
          <a:xfrm>
            <a:off x="1063690" y="-1"/>
            <a:ext cx="9451910" cy="67833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Dear Jesus, </a:t>
            </a:r>
          </a:p>
          <a:p>
            <a:pPr>
              <a:lnSpc>
                <a:spcPct val="120000"/>
              </a:lnSpc>
            </a:pPr>
            <a:endParaRPr lang="en-GB" sz="2400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Thank you that you came to Earth as a human to show us a new way to live and a way back to God.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Thank you for being brave and trusting in God on Good Friday.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We’re sorry for the part we play in making the world a less good place.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Help us to say no to sin and to love others as much as possible.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Thank you that we can be forgiven, move forwards and be happy. </a:t>
            </a:r>
          </a:p>
          <a:p>
            <a:pPr>
              <a:lnSpc>
                <a:spcPct val="120000"/>
              </a:lnSpc>
            </a:pPr>
            <a:endParaRPr lang="en-GB" sz="2400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Amen </a:t>
            </a:r>
          </a:p>
        </p:txBody>
      </p:sp>
    </p:spTree>
    <p:extLst>
      <p:ext uri="{BB962C8B-B14F-4D97-AF65-F5344CB8AC3E}">
        <p14:creationId xmlns:p14="http://schemas.microsoft.com/office/powerpoint/2010/main" val="22933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yellow and orange bar with a white stripe&#10;&#10;AI-generated content may be incorrect.">
            <a:extLst>
              <a:ext uri="{FF2B5EF4-FFF2-40B4-BE49-F238E27FC236}">
                <a16:creationId xmlns:a16="http://schemas.microsoft.com/office/drawing/2014/main" id="{F9C322C5-770A-7176-51D9-CE6CBF5FA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4896BC-5771-F33D-284C-F940DBA1D9AB}"/>
              </a:ext>
            </a:extLst>
          </p:cNvPr>
          <p:cNvSpPr txBox="1">
            <a:spLocks/>
          </p:cNvSpPr>
          <p:nvPr/>
        </p:nvSpPr>
        <p:spPr>
          <a:xfrm>
            <a:off x="85721" y="1360715"/>
            <a:ext cx="11591925" cy="2514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dirty="0">
                <a:latin typeface="Comic Sans MS" panose="030F0702030302020204" pitchFamily="66" charset="0"/>
              </a:rPr>
              <a:t>It’s a celebration!</a:t>
            </a:r>
          </a:p>
        </p:txBody>
      </p:sp>
    </p:spTree>
    <p:extLst>
      <p:ext uri="{BB962C8B-B14F-4D97-AF65-F5344CB8AC3E}">
        <p14:creationId xmlns:p14="http://schemas.microsoft.com/office/powerpoint/2010/main" val="37057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5BBC-B2BF-E9B6-3313-C308B4D4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3419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What is the worst thing that one person can do to another? </a:t>
            </a:r>
          </a:p>
        </p:txBody>
      </p:sp>
    </p:spTree>
    <p:extLst>
      <p:ext uri="{BB962C8B-B14F-4D97-AF65-F5344CB8AC3E}">
        <p14:creationId xmlns:p14="http://schemas.microsoft.com/office/powerpoint/2010/main" val="300670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8639-02D2-9C70-E9B5-F9CEFCC1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Tell your chosen version of the Easter story using a book, script or video up to the end of Good Friday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685F7-1446-9498-DA62-BF4619AD1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00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5BBC-B2BF-E9B6-3313-C308B4D4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3419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What is the worst thing that one person can do to another? </a:t>
            </a:r>
          </a:p>
        </p:txBody>
      </p:sp>
    </p:spTree>
    <p:extLst>
      <p:ext uri="{BB962C8B-B14F-4D97-AF65-F5344CB8AC3E}">
        <p14:creationId xmlns:p14="http://schemas.microsoft.com/office/powerpoint/2010/main" val="96630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87A81C9-8789-9461-9233-B9C86BFF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85" y="221999"/>
            <a:ext cx="1633855" cy="8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8C48FB8-E68C-14A2-CD98-89FE642F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573" y="319907"/>
            <a:ext cx="2360930" cy="8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Pride</a:t>
            </a: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50288512-92AE-C7E9-E0BD-C9D17E994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65" y="5459506"/>
            <a:ext cx="2360930" cy="8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Greed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96E5B1F8-5039-D15A-08C9-F2E7B60F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898" y="5459506"/>
            <a:ext cx="4484866" cy="8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hungry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70FE60C7-460C-C6E2-D2C9-05ECD2190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933" y="5103996"/>
            <a:ext cx="5734976" cy="173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(selfish anger)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E3C01E54-45BF-B9E1-B436-085845100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230" y="162146"/>
            <a:ext cx="4190259" cy="214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of people who are different 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C8F49CC6-600C-0675-99A2-4AE8784DF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123" y="370922"/>
            <a:ext cx="3502054" cy="8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Jealousy</a:t>
            </a: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2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A58F5-573F-FD61-EE32-15C4001E1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F54222-1FA2-F3BC-64EB-2E3CA078E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48" b="95556" l="6164" r="98082">
                        <a14:foregroundMark x1="17945" y1="17531" x2="16849" y2="34321"/>
                        <a14:foregroundMark x1="16849" y1="34321" x2="20274" y2="53580"/>
                        <a14:foregroundMark x1="20274" y1="53580" x2="15479" y2="75062"/>
                        <a14:foregroundMark x1="15479" y1="75062" x2="11644" y2="79753"/>
                        <a14:foregroundMark x1="11644" y1="45679" x2="6986" y2="35062"/>
                        <a14:foregroundMark x1="6986" y1="35062" x2="13425" y2="17037"/>
                        <a14:foregroundMark x1="13425" y1="17037" x2="19589" y2="11852"/>
                        <a14:foregroundMark x1="12466" y1="95062" x2="11233" y2="95802"/>
                        <a14:foregroundMark x1="63288" y1="91605" x2="62740" y2="21481"/>
                        <a14:foregroundMark x1="62740" y1="21481" x2="85616" y2="54568"/>
                        <a14:foregroundMark x1="85616" y1="54568" x2="93014" y2="74568"/>
                        <a14:foregroundMark x1="93014" y1="74568" x2="89726" y2="27407"/>
                        <a14:foregroundMark x1="89726" y1="27407" x2="90137" y2="26667"/>
                        <a14:foregroundMark x1="43836" y1="15062" x2="47808" y2="74074"/>
                        <a14:foregroundMark x1="47808" y1="74074" x2="44247" y2="85185"/>
                        <a14:foregroundMark x1="44247" y1="85185" x2="36986" y2="55062"/>
                        <a14:foregroundMark x1="36986" y1="55062" x2="42192" y2="15802"/>
                        <a14:foregroundMark x1="59726" y1="91852" x2="57534" y2="65679"/>
                        <a14:foregroundMark x1="57534" y1="65679" x2="62192" y2="16296"/>
                        <a14:foregroundMark x1="82055" y1="75309" x2="94110" y2="65679"/>
                        <a14:foregroundMark x1="94110" y1="65679" x2="93699" y2="21728"/>
                        <a14:foregroundMark x1="93699" y1="21728" x2="94521" y2="18025"/>
                        <a14:foregroundMark x1="87945" y1="11111" x2="90548" y2="45432"/>
                        <a14:foregroundMark x1="90548" y1="45432" x2="87397" y2="35062"/>
                        <a14:foregroundMark x1="88904" y1="88889" x2="95205" y2="78272"/>
                        <a14:foregroundMark x1="63699" y1="8395" x2="63973" y2="10617"/>
                        <a14:foregroundMark x1="97945" y1="33827" x2="98082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3" y="932483"/>
            <a:ext cx="8918393" cy="4947875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779DCDC-D4D9-D473-F9BA-6F9D3B65A1ED}"/>
              </a:ext>
            </a:extLst>
          </p:cNvPr>
          <p:cNvSpPr txBox="1">
            <a:spLocks noChangeArrowheads="1"/>
          </p:cNvSpPr>
          <p:nvPr/>
        </p:nvSpPr>
        <p:spPr bwMode="auto">
          <a:xfrm rot="19493829">
            <a:off x="1757756" y="1605854"/>
            <a:ext cx="1633855" cy="8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5969054-7A81-25D3-D9F0-9C5D309CEB43}"/>
              </a:ext>
            </a:extLst>
          </p:cNvPr>
          <p:cNvSpPr txBox="1">
            <a:spLocks noChangeArrowheads="1"/>
          </p:cNvSpPr>
          <p:nvPr/>
        </p:nvSpPr>
        <p:spPr bwMode="auto">
          <a:xfrm rot="1824452">
            <a:off x="1972121" y="3297986"/>
            <a:ext cx="2360930" cy="8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Pride</a:t>
            </a: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B760439E-94CF-30A5-0177-96DB3D7A2FFF}"/>
              </a:ext>
            </a:extLst>
          </p:cNvPr>
          <p:cNvSpPr txBox="1">
            <a:spLocks noChangeArrowheads="1"/>
          </p:cNvSpPr>
          <p:nvPr/>
        </p:nvSpPr>
        <p:spPr bwMode="auto">
          <a:xfrm rot="20314438">
            <a:off x="1597315" y="4339045"/>
            <a:ext cx="2360930" cy="8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Greed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AAC696CF-0196-3835-7E87-61EFEC33F42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486600" y="3286113"/>
            <a:ext cx="4646081" cy="8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9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hungry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8D31CE2-639F-3D5A-9162-B5206B21FD60}"/>
              </a:ext>
            </a:extLst>
          </p:cNvPr>
          <p:cNvSpPr txBox="1">
            <a:spLocks noChangeArrowheads="1"/>
          </p:cNvSpPr>
          <p:nvPr/>
        </p:nvSpPr>
        <p:spPr bwMode="auto">
          <a:xfrm rot="3090679">
            <a:off x="5287142" y="2866338"/>
            <a:ext cx="5194476" cy="214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of people who are different 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13D4796A-103F-E6B5-75D3-3384D043658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17452" y="2672155"/>
            <a:ext cx="3502054" cy="8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Jealousy</a:t>
            </a: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6990AB3-7DA3-742A-475B-A3B034780AB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315771" y="3811970"/>
            <a:ext cx="5734976" cy="173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kern="1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(selfish anger)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91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A43A-5F1F-4BA3-2E76-D86C435A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025" y="2967914"/>
            <a:ext cx="4603812" cy="1325563"/>
          </a:xfrm>
        </p:spPr>
        <p:txBody>
          <a:bodyPr/>
          <a:lstStyle/>
          <a:p>
            <a:pPr algn="ctr"/>
            <a:r>
              <a:rPr lang="en-GB" dirty="0"/>
              <a:t>People </a:t>
            </a:r>
            <a:br>
              <a:rPr lang="en-GB" dirty="0"/>
            </a:br>
            <a:r>
              <a:rPr lang="en-GB" dirty="0"/>
              <a:t>getting hurt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9712E-6282-375D-F9E2-D1919F626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4" y="2742119"/>
            <a:ext cx="2545171" cy="1412631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DEDC6D1F-AA5F-C196-1379-1CC425BF60C6}"/>
              </a:ext>
            </a:extLst>
          </p:cNvPr>
          <p:cNvSpPr txBox="1"/>
          <p:nvPr/>
        </p:nvSpPr>
        <p:spPr>
          <a:xfrm>
            <a:off x="6631157" y="2785408"/>
            <a:ext cx="7244703" cy="4052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00" cap="none" spc="0" normalizeH="0" baseline="0" noProof="0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endParaRPr kumimoji="0" lang="en-GB" sz="1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67AF25-9F47-E992-1558-5DCCD40DEF85}"/>
              </a:ext>
            </a:extLst>
          </p:cNvPr>
          <p:cNvSpPr txBox="1">
            <a:spLocks/>
          </p:cNvSpPr>
          <p:nvPr/>
        </p:nvSpPr>
        <p:spPr>
          <a:xfrm>
            <a:off x="1294384" y="2829187"/>
            <a:ext cx="4603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&gt;&gt;&gt;&gt;&gt;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70966F-7312-6CF2-1D73-0D10AC4EF30D}"/>
              </a:ext>
            </a:extLst>
          </p:cNvPr>
          <p:cNvSpPr txBox="1">
            <a:spLocks/>
          </p:cNvSpPr>
          <p:nvPr/>
        </p:nvSpPr>
        <p:spPr>
          <a:xfrm>
            <a:off x="5523666" y="2829186"/>
            <a:ext cx="4603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&gt;&gt;&gt;&gt;&gt;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9AFC5D5A-B516-C60B-3E72-898F89394313}"/>
              </a:ext>
            </a:extLst>
          </p:cNvPr>
          <p:cNvSpPr/>
          <p:nvPr/>
        </p:nvSpPr>
        <p:spPr>
          <a:xfrm rot="5400000">
            <a:off x="2613882" y="3040014"/>
            <a:ext cx="1872614" cy="4511611"/>
          </a:xfrm>
          <a:prstGeom prst="curvedLeftArrow">
            <a:avLst>
              <a:gd name="adj1" fmla="val 7896"/>
              <a:gd name="adj2" fmla="val 36850"/>
              <a:gd name="adj3" fmla="val 2687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D63F2136-72D6-C553-1EE4-CEB5612AA247}"/>
              </a:ext>
            </a:extLst>
          </p:cNvPr>
          <p:cNvSpPr/>
          <p:nvPr/>
        </p:nvSpPr>
        <p:spPr>
          <a:xfrm rot="16398646">
            <a:off x="2854319" y="-491641"/>
            <a:ext cx="1872614" cy="4511611"/>
          </a:xfrm>
          <a:prstGeom prst="curvedLeftArrow">
            <a:avLst>
              <a:gd name="adj1" fmla="val 7896"/>
              <a:gd name="adj2" fmla="val 36850"/>
              <a:gd name="adj3" fmla="val 2687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6" grpId="1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AAC8-8728-78BA-59C6-EC2E234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Tell the rest of the Easter 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07D6-0E5B-52F4-610C-12711A216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627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1835</TotalTime>
  <Words>253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Berlin Sans FB Demi</vt:lpstr>
      <vt:lpstr>Calibri</vt:lpstr>
      <vt:lpstr>Calibri Light</vt:lpstr>
      <vt:lpstr>Comic Sans MS</vt:lpstr>
      <vt:lpstr>Office Theme</vt:lpstr>
      <vt:lpstr>1_Office Theme</vt:lpstr>
      <vt:lpstr>What is  Easter all about?</vt:lpstr>
      <vt:lpstr>PowerPoint Presentation</vt:lpstr>
      <vt:lpstr>What is the worst thing that one person can do to another? </vt:lpstr>
      <vt:lpstr>Tell your chosen version of the Easter story using a book, script or video up to the end of Good Friday</vt:lpstr>
      <vt:lpstr>What is the worst thing that one person can do to another? </vt:lpstr>
      <vt:lpstr>PowerPoint Presentation</vt:lpstr>
      <vt:lpstr>PowerPoint Presentation</vt:lpstr>
      <vt:lpstr>People  getting hurt</vt:lpstr>
      <vt:lpstr>Tell the rest of the Easter story </vt:lpstr>
      <vt:lpstr>PowerPoint Presentation</vt:lpstr>
      <vt:lpstr>PowerPoint Presentation</vt:lpstr>
      <vt:lpstr> getting hurt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 Easter all about?</dc:title>
  <dc:creator>Elise Deput</dc:creator>
  <cp:lastModifiedBy>Elise Deput</cp:lastModifiedBy>
  <cp:revision>9</cp:revision>
  <dcterms:created xsi:type="dcterms:W3CDTF">2023-03-14T16:47:44Z</dcterms:created>
  <dcterms:modified xsi:type="dcterms:W3CDTF">2025-07-29T11:07:07Z</dcterms:modified>
</cp:coreProperties>
</file>