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66" r:id="rId3"/>
    <p:sldId id="262" r:id="rId4"/>
    <p:sldId id="268" r:id="rId5"/>
    <p:sldId id="267" r:id="rId6"/>
    <p:sldId id="260"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B70790-F99C-476B-ACDC-A236C5440104}" v="4" dt="2025-06-26T13:04:20.7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Deput" userId="406730c6-0510-4db6-8307-06229aab3871" providerId="ADAL" clId="{B1B70790-F99C-476B-ACDC-A236C5440104}"/>
    <pc:docChg chg="custSel modSld">
      <pc:chgData name="Elise Deput" userId="406730c6-0510-4db6-8307-06229aab3871" providerId="ADAL" clId="{B1B70790-F99C-476B-ACDC-A236C5440104}" dt="2025-06-26T13:04:31.499" v="23" actId="1076"/>
      <pc:docMkLst>
        <pc:docMk/>
      </pc:docMkLst>
      <pc:sldChg chg="delSp mod">
        <pc:chgData name="Elise Deput" userId="406730c6-0510-4db6-8307-06229aab3871" providerId="ADAL" clId="{B1B70790-F99C-476B-ACDC-A236C5440104}" dt="2025-06-26T12:59:29.193" v="8" actId="478"/>
        <pc:sldMkLst>
          <pc:docMk/>
          <pc:sldMk cId="3268795673" sldId="260"/>
        </pc:sldMkLst>
        <pc:picChg chg="del">
          <ac:chgData name="Elise Deput" userId="406730c6-0510-4db6-8307-06229aab3871" providerId="ADAL" clId="{B1B70790-F99C-476B-ACDC-A236C5440104}" dt="2025-06-26T12:59:29.193" v="8" actId="478"/>
          <ac:picMkLst>
            <pc:docMk/>
            <pc:sldMk cId="3268795673" sldId="260"/>
            <ac:picMk id="5" creationId="{4DB28BA4-7DEF-4162-95E6-09B3705DA6E5}"/>
          </ac:picMkLst>
        </pc:picChg>
      </pc:sldChg>
      <pc:sldChg chg="addSp modSp mod">
        <pc:chgData name="Elise Deput" userId="406730c6-0510-4db6-8307-06229aab3871" providerId="ADAL" clId="{B1B70790-F99C-476B-ACDC-A236C5440104}" dt="2025-06-26T13:04:31.499" v="23" actId="1076"/>
        <pc:sldMkLst>
          <pc:docMk/>
          <pc:sldMk cId="2678430203" sldId="263"/>
        </pc:sldMkLst>
        <pc:picChg chg="add mod">
          <ac:chgData name="Elise Deput" userId="406730c6-0510-4db6-8307-06229aab3871" providerId="ADAL" clId="{B1B70790-F99C-476B-ACDC-A236C5440104}" dt="2025-06-26T13:04:31.499" v="23" actId="1076"/>
          <ac:picMkLst>
            <pc:docMk/>
            <pc:sldMk cId="2678430203" sldId="263"/>
            <ac:picMk id="4" creationId="{F45011D9-3DAF-75A4-6442-BEB999C80C08}"/>
          </ac:picMkLst>
        </pc:picChg>
      </pc:sldChg>
      <pc:sldChg chg="addSp delSp modSp mod">
        <pc:chgData name="Elise Deput" userId="406730c6-0510-4db6-8307-06229aab3871" providerId="ADAL" clId="{B1B70790-F99C-476B-ACDC-A236C5440104}" dt="2025-06-26T13:01:58.498" v="16" actId="1076"/>
        <pc:sldMkLst>
          <pc:docMk/>
          <pc:sldMk cId="3659223293" sldId="267"/>
        </pc:sldMkLst>
        <pc:picChg chg="del">
          <ac:chgData name="Elise Deput" userId="406730c6-0510-4db6-8307-06229aab3871" providerId="ADAL" clId="{B1B70790-F99C-476B-ACDC-A236C5440104}" dt="2025-06-26T12:59:26.088" v="7" actId="478"/>
          <ac:picMkLst>
            <pc:docMk/>
            <pc:sldMk cId="3659223293" sldId="267"/>
            <ac:picMk id="3" creationId="{E2C4C0ED-894B-42EE-8EFB-9A9280E23DB0}"/>
          </ac:picMkLst>
        </pc:picChg>
        <pc:picChg chg="add del">
          <ac:chgData name="Elise Deput" userId="406730c6-0510-4db6-8307-06229aab3871" providerId="ADAL" clId="{B1B70790-F99C-476B-ACDC-A236C5440104}" dt="2025-06-26T13:01:48.200" v="14" actId="478"/>
          <ac:picMkLst>
            <pc:docMk/>
            <pc:sldMk cId="3659223293" sldId="267"/>
            <ac:picMk id="4" creationId="{873E84EC-F839-297A-E6A7-235F549A2F27}"/>
          </ac:picMkLst>
        </pc:picChg>
        <pc:picChg chg="add mod">
          <ac:chgData name="Elise Deput" userId="406730c6-0510-4db6-8307-06229aab3871" providerId="ADAL" clId="{B1B70790-F99C-476B-ACDC-A236C5440104}" dt="2025-06-26T13:01:58.498" v="16" actId="1076"/>
          <ac:picMkLst>
            <pc:docMk/>
            <pc:sldMk cId="3659223293" sldId="267"/>
            <ac:picMk id="6" creationId="{1D167E7B-DCDD-B21E-4C85-4862FA277B41}"/>
          </ac:picMkLst>
        </pc:picChg>
      </pc:sldChg>
      <pc:sldChg chg="addSp delSp modSp mod">
        <pc:chgData name="Elise Deput" userId="406730c6-0510-4db6-8307-06229aab3871" providerId="ADAL" clId="{B1B70790-F99C-476B-ACDC-A236C5440104}" dt="2025-06-26T12:52:03.345" v="6" actId="1076"/>
        <pc:sldMkLst>
          <pc:docMk/>
          <pc:sldMk cId="2638794833" sldId="268"/>
        </pc:sldMkLst>
        <pc:picChg chg="del mod">
          <ac:chgData name="Elise Deput" userId="406730c6-0510-4db6-8307-06229aab3871" providerId="ADAL" clId="{B1B70790-F99C-476B-ACDC-A236C5440104}" dt="2025-06-26T12:51:46.288" v="1" actId="478"/>
          <ac:picMkLst>
            <pc:docMk/>
            <pc:sldMk cId="2638794833" sldId="268"/>
            <ac:picMk id="3" creationId="{FA51A712-CC2B-47C3-A2F0-F4C25F4C9B2A}"/>
          </ac:picMkLst>
        </pc:picChg>
        <pc:picChg chg="add mod">
          <ac:chgData name="Elise Deput" userId="406730c6-0510-4db6-8307-06229aab3871" providerId="ADAL" clId="{B1B70790-F99C-476B-ACDC-A236C5440104}" dt="2025-06-26T12:52:03.345" v="6" actId="1076"/>
          <ac:picMkLst>
            <pc:docMk/>
            <pc:sldMk cId="2638794833" sldId="268"/>
            <ac:picMk id="5" creationId="{E3198C03-0F3F-503E-E315-60CF9DD405F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D625F-9E5C-47B1-A667-CA90A56BF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7DDE0CC-BBE1-42E2-9873-0133F0EA1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7584529-A0E5-46DD-BE6F-97C059CDAD21}"/>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28BA0034-13FC-465E-A5D2-4941E2D3AF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45FEDC-C7A1-49FB-91C2-82538583652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492505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729BE-065A-428D-943E-ED1B38D2DA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3019E7-A38A-4CA9-BA8C-FED856DBCF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94B4D6-EDC5-47EB-8D52-340EEDBE4E1C}"/>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0F5BC40-E3A4-48CA-A4F2-C661563349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33A9A7-1D65-4F3C-8331-3DB90BDE8DB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8092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5AA9EB-BF2E-4C1D-BD2A-9AA11CF466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342305-271B-4B68-BB9F-A62E4BA5EE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449667-2146-4BDA-949B-B5B30B4BD7B8}"/>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BDAED50B-DD99-44FF-ACE7-3059381374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0B998C-EEA8-4932-9011-4CA0B53453A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787538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0EF3-3D2B-423F-8977-CFB608F435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907113-4772-4884-9CCB-42C29F62CE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311C12-69F0-412C-BAFB-E3C75E57B90B}"/>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65900B1E-56C3-43FF-97F5-419FECDC3B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650037-CCC9-422C-BC9B-DAF8A32B346B}"/>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18801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C74AE-79A2-4834-870B-AAEF1D0881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DE64DB-2FBC-443A-8B98-8BE9FC42C6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E6861A-4336-4F09-AEE8-B1F4842CEE3F}"/>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10F8AAF-7352-4E9E-A03B-6752A40F7D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1D49E9-5D37-4FD1-BBBA-925A569D38F0}"/>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269393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62539-406D-41AE-93B2-EC6DAABABF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C89A4C-08A7-4D40-AA50-A3ACF651CF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17D81CA-202F-4B45-8C83-FDC6242D62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8EE0C3-EC10-4390-9ADB-2FCC8741B31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D5B43038-E367-4188-A376-0C87972F2F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CFFA81-3660-4452-82A1-0C4623CB8C45}"/>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968399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465A-B62B-40B1-A08E-448CC6CAE1A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0BFB52-5DEC-4C5E-BA3E-DA284F4693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4A0842-19B4-4B39-BDD5-4C6941F83E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A64E55-1EC0-4AD6-891F-CDE062B17A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56328-022A-4470-B090-56AF2C0754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59385D5-8988-4C74-9887-B899A239A2E3}"/>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8" name="Footer Placeholder 7">
            <a:extLst>
              <a:ext uri="{FF2B5EF4-FFF2-40B4-BE49-F238E27FC236}">
                <a16:creationId xmlns:a16="http://schemas.microsoft.com/office/drawing/2014/main" id="{80B2474E-0228-45A9-867F-ED57D93868D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60B451-2C67-470D-98E7-8F0FE402DBA0}"/>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04795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5654-F459-48DC-A37C-55D34888C9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D1B81F-9EED-4C90-B54D-B1E1B75DFC3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4" name="Footer Placeholder 3">
            <a:extLst>
              <a:ext uri="{FF2B5EF4-FFF2-40B4-BE49-F238E27FC236}">
                <a16:creationId xmlns:a16="http://schemas.microsoft.com/office/drawing/2014/main" id="{2B9C6CAE-79D6-42DA-805D-DC8D3FF7CD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AF7E3F6-E8EC-4F11-82CF-21727F9AE63C}"/>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688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4B8517-1D24-4317-B771-F66E0A3710A7}"/>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3" name="Footer Placeholder 2">
            <a:extLst>
              <a:ext uri="{FF2B5EF4-FFF2-40B4-BE49-F238E27FC236}">
                <a16:creationId xmlns:a16="http://schemas.microsoft.com/office/drawing/2014/main" id="{4D666072-C614-4D3F-9428-C0D9AB9A09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DA642B-847D-498C-B462-161B3DF6467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49269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5EE2B-9C17-454A-935D-0560A7EF5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D4A7DF8-6A2D-4FC9-9F86-8223D16C9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10D1DD-845D-4A57-B97F-EBDEA5ABE8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37200A-4ACD-442A-BA22-10A16560DE8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EF5C132B-AAA1-4FB2-9274-61BC1BC209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08005C-C8FD-4F0D-BD35-7952DEA668CB}"/>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1980602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EF6FC-782D-4A16-9CC1-002D1507E9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F255FD-1EEE-433D-B9C4-8651EE548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A5E73C2-671C-476D-8178-EA17443ECD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2F56B1-0BC4-45EB-A9DA-6F114282187F}"/>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9D228F1D-9E32-4E2E-9FB1-0E67369F37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D17CA6-49FD-45BB-B7A4-FFBDC0FA1E7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31023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B1502B-FBE3-4BD2-A959-8DDFB24F0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D98F66-7829-4987-822F-E5544CD173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165B2E-C856-44C2-B45F-AFB9B07B2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41CD8DD-8D3F-487F-A4DD-9131C1282E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286E7ED-8916-47E0-AC10-68392A9360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41BC6-5B8E-4660-A5AF-B44BE577E7C2}" type="slidenum">
              <a:rPr lang="en-GB" smtClean="0"/>
              <a:t>‹#›</a:t>
            </a:fld>
            <a:endParaRPr lang="en-GB"/>
          </a:p>
        </p:txBody>
      </p:sp>
    </p:spTree>
    <p:extLst>
      <p:ext uri="{BB962C8B-B14F-4D97-AF65-F5344CB8AC3E}">
        <p14:creationId xmlns:p14="http://schemas.microsoft.com/office/powerpoint/2010/main" val="2847217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BD55-358B-2535-EB80-AD7A71206429}"/>
              </a:ext>
            </a:extLst>
          </p:cNvPr>
          <p:cNvSpPr>
            <a:spLocks noGrp="1"/>
          </p:cNvSpPr>
          <p:nvPr>
            <p:ph type="title"/>
          </p:nvPr>
        </p:nvSpPr>
        <p:spPr>
          <a:xfrm>
            <a:off x="838200" y="365125"/>
            <a:ext cx="10515600" cy="5574281"/>
          </a:xfrm>
        </p:spPr>
        <p:txBody>
          <a:bodyPr>
            <a:normAutofit/>
          </a:bodyPr>
          <a:lstStyle/>
          <a:p>
            <a:r>
              <a:rPr lang="en-GB" dirty="0">
                <a:solidFill>
                  <a:srgbClr val="FF0000"/>
                </a:solidFill>
              </a:rPr>
              <a:t>The following is a rough outline you could follow when leading collective worship </a:t>
            </a:r>
            <a:br>
              <a:rPr lang="en-GB" dirty="0">
                <a:solidFill>
                  <a:srgbClr val="FF0000"/>
                </a:solidFill>
              </a:rPr>
            </a:br>
            <a:br>
              <a:rPr lang="en-GB" dirty="0">
                <a:solidFill>
                  <a:srgbClr val="FF0000"/>
                </a:solidFill>
              </a:rPr>
            </a:br>
            <a:r>
              <a:rPr lang="en-GB" dirty="0">
                <a:solidFill>
                  <a:srgbClr val="FF0000"/>
                </a:solidFill>
              </a:rPr>
              <a:t>If one part is longer, you could miss out or combine other parts </a:t>
            </a:r>
            <a:br>
              <a:rPr lang="en-GB" dirty="0">
                <a:solidFill>
                  <a:srgbClr val="FF0000"/>
                </a:solidFill>
              </a:rPr>
            </a:br>
            <a:br>
              <a:rPr lang="en-GB" dirty="0">
                <a:solidFill>
                  <a:srgbClr val="FF0000"/>
                </a:solidFill>
              </a:rPr>
            </a:br>
            <a:r>
              <a:rPr lang="en-GB" dirty="0">
                <a:solidFill>
                  <a:srgbClr val="FF0000"/>
                </a:solidFill>
              </a:rPr>
              <a:t>Look at the example assemblies to see this structure applied</a:t>
            </a:r>
          </a:p>
        </p:txBody>
      </p:sp>
    </p:spTree>
    <p:extLst>
      <p:ext uri="{BB962C8B-B14F-4D97-AF65-F5344CB8AC3E}">
        <p14:creationId xmlns:p14="http://schemas.microsoft.com/office/powerpoint/2010/main" val="161166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4"/>
            <a:ext cx="10515600" cy="6097819"/>
          </a:xfrm>
        </p:spPr>
        <p:txBody>
          <a:bodyPr>
            <a:normAutofit/>
          </a:bodyPr>
          <a:lstStyle/>
          <a:p>
            <a:pPr algn="ctr">
              <a:lnSpc>
                <a:spcPct val="150000"/>
              </a:lnSpc>
            </a:pPr>
            <a:r>
              <a:rPr lang="en-GB" sz="4800" dirty="0">
                <a:latin typeface="Comic Sans MS" panose="030F0702030302020204" pitchFamily="66" charset="0"/>
              </a:rPr>
              <a:t>Hook or starter questions around the concept you’re covering</a:t>
            </a:r>
            <a:br>
              <a:rPr lang="en-GB" sz="4800" dirty="0">
                <a:latin typeface="Comic Sans MS" panose="030F0702030302020204" pitchFamily="66" charset="0"/>
              </a:rPr>
            </a:br>
            <a:br>
              <a:rPr lang="en-GB" sz="4800" dirty="0">
                <a:latin typeface="Comic Sans MS" panose="030F0702030302020204" pitchFamily="66" charset="0"/>
              </a:rPr>
            </a:br>
            <a:r>
              <a:rPr lang="en-GB" sz="4800" i="1" dirty="0">
                <a:solidFill>
                  <a:srgbClr val="FF0000"/>
                </a:solidFill>
                <a:latin typeface="Comic Sans MS" panose="030F0702030302020204" pitchFamily="66" charset="0"/>
              </a:rPr>
              <a:t>Include pictures or describe a scenario</a:t>
            </a:r>
          </a:p>
        </p:txBody>
      </p:sp>
    </p:spTree>
    <p:extLst>
      <p:ext uri="{BB962C8B-B14F-4D97-AF65-F5344CB8AC3E}">
        <p14:creationId xmlns:p14="http://schemas.microsoft.com/office/powerpoint/2010/main" val="2099533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71021"/>
            <a:ext cx="10515600" cy="6664768"/>
          </a:xfrm>
        </p:spPr>
        <p:txBody>
          <a:bodyPr>
            <a:normAutofit/>
          </a:bodyPr>
          <a:lstStyle/>
          <a:p>
            <a:r>
              <a:rPr lang="en-GB" sz="3600" b="1" dirty="0">
                <a:latin typeface="Comic Sans MS" panose="030F0702030302020204" pitchFamily="66" charset="0"/>
              </a:rPr>
              <a:t>Main input</a:t>
            </a:r>
            <a:br>
              <a:rPr lang="en-GB" sz="3600" i="1" dirty="0">
                <a:latin typeface="Comic Sans MS" panose="030F0702030302020204" pitchFamily="66" charset="0"/>
              </a:rPr>
            </a:br>
            <a:br>
              <a:rPr lang="en-GB" sz="3600" i="1" dirty="0">
                <a:latin typeface="Comic Sans MS" panose="030F0702030302020204" pitchFamily="66" charset="0"/>
              </a:rPr>
            </a:br>
            <a:r>
              <a:rPr lang="en-GB" sz="3600" dirty="0">
                <a:solidFill>
                  <a:srgbClr val="FF0000"/>
                </a:solidFill>
                <a:latin typeface="Comic Sans MS" panose="030F0702030302020204" pitchFamily="66" charset="0"/>
              </a:rPr>
              <a:t>Break down the concept into smaller chunks and use child friendly language  </a:t>
            </a:r>
            <a:br>
              <a:rPr lang="en-GB" sz="3600" dirty="0">
                <a:solidFill>
                  <a:srgbClr val="FF0000"/>
                </a:solidFill>
                <a:latin typeface="Comic Sans MS" panose="030F0702030302020204" pitchFamily="66" charset="0"/>
              </a:rPr>
            </a:br>
            <a:br>
              <a:rPr lang="en-GB" sz="3600" dirty="0">
                <a:latin typeface="Comic Sans MS" panose="030F0702030302020204" pitchFamily="66" charset="0"/>
              </a:rPr>
            </a:br>
            <a:r>
              <a:rPr lang="en-GB" sz="4000" i="1" dirty="0">
                <a:latin typeface="Comic Sans MS" panose="030F0702030302020204" pitchFamily="66" charset="0"/>
              </a:rPr>
              <a:t>story, video, acting out, demonstration </a:t>
            </a:r>
            <a:br>
              <a:rPr lang="en-GB" sz="4000" i="1" dirty="0">
                <a:latin typeface="Comic Sans MS" panose="030F0702030302020204" pitchFamily="66" charset="0"/>
              </a:rPr>
            </a:br>
            <a:br>
              <a:rPr lang="en-GB" sz="4000" i="1" dirty="0">
                <a:latin typeface="Comic Sans MS" panose="030F0702030302020204" pitchFamily="66" charset="0"/>
              </a:rPr>
            </a:br>
            <a:endParaRPr lang="en-GB" sz="4000" dirty="0">
              <a:latin typeface="Comic Sans MS" panose="030F0702030302020204" pitchFamily="66" charset="0"/>
            </a:endParaRPr>
          </a:p>
        </p:txBody>
      </p:sp>
    </p:spTree>
    <p:extLst>
      <p:ext uri="{BB962C8B-B14F-4D97-AF65-F5344CB8AC3E}">
        <p14:creationId xmlns:p14="http://schemas.microsoft.com/office/powerpoint/2010/main" val="4155610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71021"/>
            <a:ext cx="10515600" cy="6664768"/>
          </a:xfrm>
        </p:spPr>
        <p:txBody>
          <a:bodyPr>
            <a:normAutofit/>
          </a:bodyPr>
          <a:lstStyle/>
          <a:p>
            <a:r>
              <a:rPr lang="en-GB" sz="3600" i="1" dirty="0">
                <a:solidFill>
                  <a:srgbClr val="FF0000"/>
                </a:solidFill>
                <a:latin typeface="Comic Sans MS" panose="030F0702030302020204" pitchFamily="66" charset="0"/>
              </a:rPr>
              <a:t>(If the main story isn’t from the Bible)</a:t>
            </a:r>
            <a:br>
              <a:rPr lang="en-GB" sz="4800" dirty="0">
                <a:latin typeface="Comic Sans MS" panose="030F0702030302020204" pitchFamily="66" charset="0"/>
              </a:rPr>
            </a:br>
            <a:br>
              <a:rPr lang="en-GB" sz="4800" dirty="0">
                <a:latin typeface="Comic Sans MS" panose="030F0702030302020204" pitchFamily="66" charset="0"/>
              </a:rPr>
            </a:br>
            <a:r>
              <a:rPr lang="en-GB" sz="4800" dirty="0">
                <a:latin typeface="Comic Sans MS" panose="030F0702030302020204" pitchFamily="66" charset="0"/>
              </a:rPr>
              <a:t>According to the Bible:</a:t>
            </a:r>
            <a:br>
              <a:rPr lang="en-GB" sz="4800" u="sng" dirty="0">
                <a:latin typeface="Comic Sans MS" panose="030F0702030302020204" pitchFamily="66" charset="0"/>
              </a:rPr>
            </a:br>
            <a:br>
              <a:rPr lang="en-GB" sz="4000" dirty="0">
                <a:latin typeface="Comic Sans MS" panose="030F0702030302020204" pitchFamily="66" charset="0"/>
              </a:rPr>
            </a:br>
            <a:r>
              <a:rPr lang="en-GB" sz="4000" dirty="0">
                <a:latin typeface="Comic Sans MS" panose="030F0702030302020204" pitchFamily="66" charset="0"/>
              </a:rPr>
              <a:t>or </a:t>
            </a:r>
            <a:br>
              <a:rPr lang="en-GB" sz="4000" dirty="0">
                <a:latin typeface="Comic Sans MS" panose="030F0702030302020204" pitchFamily="66" charset="0"/>
              </a:rPr>
            </a:br>
            <a:br>
              <a:rPr lang="en-GB" sz="4000" dirty="0">
                <a:latin typeface="Comic Sans MS" panose="030F0702030302020204" pitchFamily="66" charset="0"/>
              </a:rPr>
            </a:br>
            <a:r>
              <a:rPr lang="en-GB" sz="4000" dirty="0">
                <a:latin typeface="Comic Sans MS" panose="030F0702030302020204" pitchFamily="66" charset="0"/>
              </a:rPr>
              <a:t>What does the Bible have to say about this? </a:t>
            </a:r>
          </a:p>
        </p:txBody>
      </p:sp>
      <p:pic>
        <p:nvPicPr>
          <p:cNvPr id="5" name="Picture 4" descr="A black background with a black square&#10;&#10;AI-generated content may be incorrect.">
            <a:extLst>
              <a:ext uri="{FF2B5EF4-FFF2-40B4-BE49-F238E27FC236}">
                <a16:creationId xmlns:a16="http://schemas.microsoft.com/office/drawing/2014/main" id="{E3198C03-0F3F-503E-E315-60CF9DD405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7338" y="1788160"/>
            <a:ext cx="4610022" cy="2348230"/>
          </a:xfrm>
          <a:prstGeom prst="rect">
            <a:avLst/>
          </a:prstGeom>
        </p:spPr>
      </p:pic>
    </p:spTree>
    <p:extLst>
      <p:ext uri="{BB962C8B-B14F-4D97-AF65-F5344CB8AC3E}">
        <p14:creationId xmlns:p14="http://schemas.microsoft.com/office/powerpoint/2010/main" val="2638794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71021"/>
            <a:ext cx="10515600" cy="6664768"/>
          </a:xfrm>
        </p:spPr>
        <p:txBody>
          <a:bodyPr>
            <a:normAutofit/>
          </a:bodyPr>
          <a:lstStyle/>
          <a:p>
            <a:r>
              <a:rPr lang="en-GB" sz="3600" i="1" dirty="0">
                <a:latin typeface="Comic Sans MS" panose="030F0702030302020204" pitchFamily="66" charset="0"/>
              </a:rPr>
              <a:t>Explain further </a:t>
            </a:r>
            <a:br>
              <a:rPr lang="en-GB" sz="3600" i="1" dirty="0">
                <a:latin typeface="Comic Sans MS" panose="030F0702030302020204" pitchFamily="66" charset="0"/>
              </a:rPr>
            </a:br>
            <a:br>
              <a:rPr lang="en-GB" sz="3600" i="1" dirty="0">
                <a:latin typeface="Comic Sans MS" panose="030F0702030302020204" pitchFamily="66" charset="0"/>
              </a:rPr>
            </a:br>
            <a:r>
              <a:rPr lang="en-GB" sz="3600" i="1" dirty="0">
                <a:latin typeface="Comic Sans MS" panose="030F0702030302020204" pitchFamily="66" charset="0"/>
              </a:rPr>
              <a:t>and/or</a:t>
            </a:r>
            <a:br>
              <a:rPr lang="en-GB" sz="3600" i="1" dirty="0">
                <a:latin typeface="Comic Sans MS" panose="030F0702030302020204" pitchFamily="66" charset="0"/>
              </a:rPr>
            </a:br>
            <a:br>
              <a:rPr lang="en-GB" sz="3600" i="1" dirty="0">
                <a:latin typeface="Comic Sans MS" panose="030F0702030302020204" pitchFamily="66" charset="0"/>
              </a:rPr>
            </a:br>
            <a:r>
              <a:rPr lang="en-GB" sz="3600" i="1" dirty="0">
                <a:latin typeface="Comic Sans MS" panose="030F0702030302020204" pitchFamily="66" charset="0"/>
              </a:rPr>
              <a:t>Apply to children’s lives</a:t>
            </a:r>
            <a:endParaRPr lang="en-GB" sz="4000" dirty="0">
              <a:latin typeface="Comic Sans MS" panose="030F0702030302020204" pitchFamily="66" charset="0"/>
            </a:endParaRPr>
          </a:p>
        </p:txBody>
      </p:sp>
      <p:pic>
        <p:nvPicPr>
          <p:cNvPr id="6" name="Picture 5" descr="A black background with white dots&#10;&#10;AI-generated content may be incorrect.">
            <a:extLst>
              <a:ext uri="{FF2B5EF4-FFF2-40B4-BE49-F238E27FC236}">
                <a16:creationId xmlns:a16="http://schemas.microsoft.com/office/drawing/2014/main" id="{1D167E7B-DCDD-B21E-4C85-4862FA277B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1680" y="862792"/>
            <a:ext cx="4400152" cy="5903768"/>
          </a:xfrm>
          <a:prstGeom prst="rect">
            <a:avLst/>
          </a:prstGeom>
        </p:spPr>
      </p:pic>
    </p:spTree>
    <p:extLst>
      <p:ext uri="{BB962C8B-B14F-4D97-AF65-F5344CB8AC3E}">
        <p14:creationId xmlns:p14="http://schemas.microsoft.com/office/powerpoint/2010/main" val="365922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4"/>
            <a:ext cx="10515600" cy="4919940"/>
          </a:xfrm>
        </p:spPr>
        <p:txBody>
          <a:bodyPr>
            <a:noAutofit/>
          </a:bodyPr>
          <a:lstStyle/>
          <a:p>
            <a:pPr algn="ctr">
              <a:lnSpc>
                <a:spcPct val="150000"/>
              </a:lnSpc>
            </a:pPr>
            <a:r>
              <a:rPr lang="en-GB" sz="4000" b="1" dirty="0">
                <a:latin typeface="Comic Sans MS" panose="030F0702030302020204" pitchFamily="66" charset="0"/>
              </a:rPr>
              <a:t>Reflection time/take away</a:t>
            </a:r>
            <a:br>
              <a:rPr lang="en-GB" sz="4000" dirty="0">
                <a:latin typeface="Comic Sans MS" panose="030F0702030302020204" pitchFamily="66" charset="0"/>
              </a:rPr>
            </a:br>
            <a:r>
              <a:rPr lang="en-GB" sz="4000" dirty="0">
                <a:solidFill>
                  <a:srgbClr val="FF0000"/>
                </a:solidFill>
                <a:latin typeface="Comic Sans MS" panose="030F0702030302020204" pitchFamily="66" charset="0"/>
              </a:rPr>
              <a:t>Usually one or two questions, a summary or a way children can act on what they’ve heard </a:t>
            </a:r>
          </a:p>
        </p:txBody>
      </p:sp>
    </p:spTree>
    <p:extLst>
      <p:ext uri="{BB962C8B-B14F-4D97-AF65-F5344CB8AC3E}">
        <p14:creationId xmlns:p14="http://schemas.microsoft.com/office/powerpoint/2010/main" val="3268795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5"/>
            <a:ext cx="10515600" cy="5045774"/>
          </a:xfrm>
        </p:spPr>
        <p:txBody>
          <a:bodyPr>
            <a:normAutofit/>
          </a:bodyPr>
          <a:lstStyle/>
          <a:p>
            <a:r>
              <a:rPr lang="en-GB" sz="4800" b="1" dirty="0">
                <a:latin typeface="Comic Sans MS" panose="030F0702030302020204" pitchFamily="66" charset="0"/>
              </a:rPr>
              <a:t>Prayer</a:t>
            </a:r>
            <a:br>
              <a:rPr lang="en-GB" sz="4800" dirty="0">
                <a:latin typeface="Comic Sans MS" panose="030F0702030302020204" pitchFamily="66" charset="0"/>
              </a:rPr>
            </a:br>
            <a:br>
              <a:rPr lang="en-GB" sz="4800" dirty="0">
                <a:latin typeface="Comic Sans MS" panose="030F0702030302020204" pitchFamily="66" charset="0"/>
              </a:rPr>
            </a:br>
            <a:r>
              <a:rPr lang="en-GB" sz="4800" dirty="0">
                <a:latin typeface="Comic Sans MS" panose="030F0702030302020204" pitchFamily="66" charset="0"/>
              </a:rPr>
              <a:t>Dear God …</a:t>
            </a:r>
            <a:br>
              <a:rPr lang="en-GB" sz="4800" dirty="0">
                <a:latin typeface="Comic Sans MS" panose="030F0702030302020204" pitchFamily="66" charset="0"/>
              </a:rPr>
            </a:br>
            <a:br>
              <a:rPr lang="en-GB" sz="4800" dirty="0">
                <a:latin typeface="Comic Sans MS" panose="030F0702030302020204" pitchFamily="66" charset="0"/>
              </a:rPr>
            </a:br>
            <a:r>
              <a:rPr lang="en-GB" i="1" dirty="0">
                <a:solidFill>
                  <a:srgbClr val="FF0000"/>
                </a:solidFill>
                <a:latin typeface="Comic Sans MS" panose="030F0702030302020204" pitchFamily="66" charset="0"/>
              </a:rPr>
              <a:t>Keep it short and simple </a:t>
            </a:r>
            <a:br>
              <a:rPr lang="en-GB" sz="4800" dirty="0">
                <a:solidFill>
                  <a:srgbClr val="FF0000"/>
                </a:solidFill>
                <a:latin typeface="Comic Sans MS" panose="030F0702030302020204" pitchFamily="66" charset="0"/>
              </a:rPr>
            </a:br>
            <a:br>
              <a:rPr lang="en-GB" sz="4800" dirty="0">
                <a:solidFill>
                  <a:srgbClr val="FF0000"/>
                </a:solidFill>
                <a:latin typeface="Comic Sans MS" panose="030F0702030302020204" pitchFamily="66" charset="0"/>
              </a:rPr>
            </a:br>
            <a:endParaRPr lang="en-GB" sz="4800" dirty="0">
              <a:solidFill>
                <a:srgbClr val="FF0000"/>
              </a:solidFill>
              <a:latin typeface="Comic Sans MS" panose="030F0702030302020204" pitchFamily="66" charset="0"/>
            </a:endParaRPr>
          </a:p>
        </p:txBody>
      </p:sp>
      <p:pic>
        <p:nvPicPr>
          <p:cNvPr id="4" name="Picture 3" descr="A black silhouette of a hand&#10;&#10;AI-generated content may be incorrect.">
            <a:extLst>
              <a:ext uri="{FF2B5EF4-FFF2-40B4-BE49-F238E27FC236}">
                <a16:creationId xmlns:a16="http://schemas.microsoft.com/office/drawing/2014/main" id="{F45011D9-3DAF-75A4-6442-BEB999C80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040" y="1614134"/>
            <a:ext cx="2990899" cy="4380265"/>
          </a:xfrm>
          <a:prstGeom prst="rect">
            <a:avLst/>
          </a:prstGeom>
        </p:spPr>
      </p:pic>
    </p:spTree>
    <p:extLst>
      <p:ext uri="{BB962C8B-B14F-4D97-AF65-F5344CB8AC3E}">
        <p14:creationId xmlns:p14="http://schemas.microsoft.com/office/powerpoint/2010/main" val="26784302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8050</TotalTime>
  <Words>170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Comic Sans MS</vt:lpstr>
      <vt:lpstr>Office Theme</vt:lpstr>
      <vt:lpstr>The following is a rough outline you could follow when leading collective worship   If one part is longer, you could miss out or combine other parts   Look at the example assemblies to see this structure applied</vt:lpstr>
      <vt:lpstr>Hook or starter questions around the concept you’re covering  Include pictures or describe a scenario</vt:lpstr>
      <vt:lpstr>Main input  Break down the concept into smaller chunks and use child friendly language    story, video, acting out, demonstration   </vt:lpstr>
      <vt:lpstr>(If the main story isn’t from the Bible)  According to the Bible:  or   What does the Bible have to say about this? </vt:lpstr>
      <vt:lpstr>Explain further   and/or  Apply to children’s lives</vt:lpstr>
      <vt:lpstr>Reflection time/take away Usually one or two questions, a summary or a way children can act on what they’ve heard </vt:lpstr>
      <vt:lpstr>Prayer  Dear God …  Keep it short and simple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Parkinson</dc:creator>
  <cp:lastModifiedBy>Elise Deput</cp:lastModifiedBy>
  <cp:revision>9</cp:revision>
  <dcterms:created xsi:type="dcterms:W3CDTF">2022-10-19T07:25:37Z</dcterms:created>
  <dcterms:modified xsi:type="dcterms:W3CDTF">2025-06-26T13:04:35Z</dcterms:modified>
</cp:coreProperties>
</file>