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6" r:id="rId5"/>
    <p:sldId id="257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D625F-9E5C-47B1-A667-CA90A56BF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DDE0CC-BBE1-42E2-9873-0133F0EA1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84529-A0E5-46DD-BE6F-97C059CD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A0034-13FC-465E-A5D2-4941E2D3A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5FEDC-C7A1-49FB-91C2-825385836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505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729BE-065A-428D-943E-ED1B38D2D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019E7-A38A-4CA9-BA8C-FED856DBC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4B4D6-EDC5-47EB-8D52-340EEDBE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5BC40-E3A4-48CA-A4F2-C6615633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3A9A7-1D65-4F3C-8331-3DB90BDE8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24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5AA9EB-BF2E-4C1D-BD2A-9AA11CF466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42305-271B-4B68-BB9F-A62E4BA5E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49667-2146-4BDA-949B-B5B30B4BD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ED50B-DD99-44FF-ACE7-305938137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B998C-EEA8-4932-9011-4CA0B534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53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0EF3-3D2B-423F-8977-CFB608F4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07113-4772-4884-9CCB-42C29F62C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11C12-69F0-412C-BAFB-E3C75E57B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00B1E-56C3-43FF-97F5-419FECDC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50037-CCC9-422C-BC9B-DAF8A32B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1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74AE-79A2-4834-870B-AAEF1D088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E64DB-2FBC-443A-8B98-8BE9FC42C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6861A-4336-4F09-AEE8-B1F4842CE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8AAF-7352-4E9E-A03B-6752A40F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D49E9-5D37-4FD1-BBBA-925A569D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9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62539-406D-41AE-93B2-EC6DAABA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89A4C-08A7-4D40-AA50-A3ACF651C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D81CA-202F-4B45-8C83-FDC6242D6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EE0C3-EC10-4390-9ADB-2FCC8741B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43038-E367-4188-A376-0C87972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FFA81-3660-4452-82A1-0C4623CB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39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3465A-B62B-40B1-A08E-448CC6CAE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BFB52-5DEC-4C5E-BA3E-DA284F469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A0842-19B4-4B39-BDD5-4C6941F83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A64E55-1EC0-4AD6-891F-CDE062B17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56328-022A-4470-B090-56AF2C0754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385D5-8988-4C74-9887-B899A239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B2474E-0228-45A9-867F-ED57D938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60B451-2C67-470D-98E7-8F0FE402D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95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5654-F459-48DC-A37C-55D34888C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D1B81F-9EED-4C90-B54D-B1E1B75DF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C6CAE-79D6-42DA-805D-DC8D3FF7C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7E3F6-E8EC-4F11-82CF-21727F9A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4B8517-1D24-4317-B771-F66E0A371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66072-C614-4D3F-9428-C0D9AB9A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A642B-847D-498C-B462-161B3DF64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9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5EE2B-9C17-454A-935D-0560A7EF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A7DF8-6A2D-4FC9-9F86-8223D16C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0D1DD-845D-4A57-B97F-EBDEA5AB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7200A-4ACD-442A-BA22-10A16560D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C132B-AAA1-4FB2-9274-61BC1BC2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8005C-C8FD-4F0D-BD35-7952DEA6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60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F6FC-782D-4A16-9CC1-002D1507E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F255FD-1EEE-433D-B9C4-8651EE548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E73C2-671C-476D-8178-EA17443EC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2F56B1-0BC4-45EB-A9DA-6F1142821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28F1D-9E32-4E2E-9FB1-0E67369F3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17CA6-49FD-45BB-B7A4-FFBDC0FA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3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B1502B-FBE3-4BD2-A959-8DDFB24F0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98F66-7829-4987-822F-E5544CD17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65B2E-C856-44C2-B45F-AFB9B07B24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496D0-723E-46E2-8D4F-6CD4F6C4B9A3}" type="datetimeFigureOut">
              <a:rPr lang="en-GB" smtClean="0"/>
              <a:t>14/12/2022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CD8DD-8D3F-487F-A4DD-9131C1282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6E7ED-8916-47E0-AC10-68392A936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41BC6-5B8E-4660-A5AF-B44BE577E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21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AD8D00-FCA7-CDFA-C194-79DDCF10C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288" y="115410"/>
            <a:ext cx="6858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D6366D-6629-78E9-954C-5A3BDC99D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007" y="2476871"/>
            <a:ext cx="7714695" cy="146481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700" dirty="0">
                <a:latin typeface="Arial Black" panose="020B0A04020102020204" pitchFamily="34" charset="0"/>
              </a:rPr>
              <a:t>Happy New Year!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86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92D7-3AA0-10BC-FABD-8C5FE158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1391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GB" sz="6000" dirty="0">
                <a:latin typeface="Comic Sans MS" panose="030F0702030302020204" pitchFamily="66" charset="0"/>
              </a:rPr>
              <a:t>What are you looking forward to this year?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E3D40-B2C7-79CF-DFA7-9C6595CBB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491" y="3429000"/>
            <a:ext cx="2371104" cy="320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7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92D7-3AA0-10BC-FABD-8C5FE158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1391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GB" sz="5400" dirty="0">
                <a:latin typeface="Comic Sans MS" panose="030F0702030302020204" pitchFamily="66" charset="0"/>
              </a:rPr>
              <a:t>What are you hoping to achieve or get better at this year?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5690A2-7902-6943-DD30-C8AC23FDF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7347" y="3429000"/>
            <a:ext cx="2371104" cy="320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33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DB7F6-58E2-4694-85D5-40CCC1B67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BAB79-A108-4A00-8250-C6949DB974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32" name="Picture 8" descr="FreeBibleimages :: The parable of the Wise and Foolish builders :: Jesus  likens the way we respond to His teaching to a wise and foolish builder  (Matthew 7:24-29)">
            <a:extLst>
              <a:ext uri="{FF2B5EF4-FFF2-40B4-BE49-F238E27FC236}">
                <a16:creationId xmlns:a16="http://schemas.microsoft.com/office/drawing/2014/main" id="{20737017-9298-41EB-8110-BE9D46531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02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What is Foundation in Construction? Their Functions and Purpose">
            <a:extLst>
              <a:ext uri="{FF2B5EF4-FFF2-40B4-BE49-F238E27FC236}">
                <a16:creationId xmlns:a16="http://schemas.microsoft.com/office/drawing/2014/main" id="{5BF994E9-E49C-448F-A162-5C92BDD7EF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84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47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92D7-3AA0-10BC-FABD-8C5FE158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1021"/>
            <a:ext cx="10515600" cy="6862438"/>
          </a:xfrm>
        </p:spPr>
        <p:txBody>
          <a:bodyPr>
            <a:normAutofit/>
          </a:bodyPr>
          <a:lstStyle/>
          <a:p>
            <a:r>
              <a:rPr lang="en-GB" sz="4800" u="sng" dirty="0">
                <a:latin typeface="Comic Sans MS" panose="030F0702030302020204" pitchFamily="66" charset="0"/>
              </a:rPr>
              <a:t>Good Foundations: </a:t>
            </a:r>
            <a:br>
              <a:rPr lang="en-GB" sz="4800" u="sng" dirty="0">
                <a:latin typeface="Comic Sans MS" panose="030F0702030302020204" pitchFamily="66" charset="0"/>
              </a:rPr>
            </a:b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– Find some good friends you can trust who will stick by you.</a:t>
            </a:r>
            <a:br>
              <a:rPr lang="en-GB" sz="4000" dirty="0">
                <a:latin typeface="Comic Sans MS" panose="030F0702030302020204" pitchFamily="66" charset="0"/>
              </a:rPr>
            </a:b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– Don’t bottle up your worries: always talk to someone.</a:t>
            </a:r>
            <a:br>
              <a:rPr lang="en-GB" sz="4000" dirty="0">
                <a:latin typeface="Comic Sans MS" panose="030F0702030302020204" pitchFamily="66" charset="0"/>
              </a:rPr>
            </a:b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–Read and listen to good advice. Try reading some more stories from the Bible because they often contain good advice.</a:t>
            </a:r>
          </a:p>
        </p:txBody>
      </p:sp>
    </p:spTree>
    <p:extLst>
      <p:ext uri="{BB962C8B-B14F-4D97-AF65-F5344CB8AC3E}">
        <p14:creationId xmlns:p14="http://schemas.microsoft.com/office/powerpoint/2010/main" val="415561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2B59F8-A7D0-47B4-829F-D9C5B71DDF92}"/>
              </a:ext>
            </a:extLst>
          </p:cNvPr>
          <p:cNvSpPr txBox="1"/>
          <p:nvPr/>
        </p:nvSpPr>
        <p:spPr>
          <a:xfrm>
            <a:off x="420937" y="217001"/>
            <a:ext cx="994934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 house with foundations dug squarely</a:t>
            </a:r>
            <a:b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one house built all willy-nilly.</a:t>
            </a:r>
            <a:b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the storms came along,</a:t>
            </a:r>
            <a:b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first house stood strong,</a:t>
            </a:r>
            <a:b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44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the second collapsed like a jelly!</a:t>
            </a:r>
          </a:p>
          <a:p>
            <a:br>
              <a:rPr lang="en-GB" sz="3600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(Lucy Moore, </a:t>
            </a:r>
            <a:r>
              <a:rPr lang="en-GB" sz="2400" b="1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Gospels Unplugged</a:t>
            </a:r>
            <a:r>
              <a:rPr lang="en-GB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BRF, 2008)</a:t>
            </a:r>
            <a:endParaRPr lang="en-GB" sz="3600" b="1" dirty="0">
              <a:solidFill>
                <a:srgbClr val="0070C0"/>
              </a:solidFill>
            </a:endParaRPr>
          </a:p>
        </p:txBody>
      </p:sp>
      <p:pic>
        <p:nvPicPr>
          <p:cNvPr id="2" name="Picture 8" descr="FreeBibleimages :: The parable of the Wise and Foolish builders :: Jesus  likens the way we respond to His teaching to a wise and foolish builder  (Matthew 7:24-29)">
            <a:extLst>
              <a:ext uri="{FF2B5EF4-FFF2-40B4-BE49-F238E27FC236}">
                <a16:creationId xmlns:a16="http://schemas.microsoft.com/office/drawing/2014/main" id="{FBAF9603-1B30-9DC1-2E87-56594A8A1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826" y="3961590"/>
            <a:ext cx="5149173" cy="2896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426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92D7-3AA0-10BC-FABD-8C5FE158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26292"/>
          </a:xfrm>
        </p:spPr>
        <p:txBody>
          <a:bodyPr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Dear God,</a:t>
            </a:r>
            <a:br>
              <a:rPr lang="en-GB" sz="4800" dirty="0">
                <a:latin typeface="Comic Sans MS" panose="030F0702030302020204" pitchFamily="66" charset="0"/>
              </a:rPr>
            </a:b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Please help us to build our lives on firm foundations and to have a good year.</a:t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Please help us to love and care for people as we go through the year.</a:t>
            </a:r>
            <a:br>
              <a:rPr lang="en-GB" sz="4800" dirty="0">
                <a:latin typeface="Comic Sans MS" panose="030F0702030302020204" pitchFamily="66" charset="0"/>
              </a:rPr>
            </a:b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2678430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DC8D1DD470774881D5BA71042E8E31" ma:contentTypeVersion="15" ma:contentTypeDescription="Create a new document." ma:contentTypeScope="" ma:versionID="a591a74fde6d22951840d1e460510249">
  <xsd:schema xmlns:xsd="http://www.w3.org/2001/XMLSchema" xmlns:xs="http://www.w3.org/2001/XMLSchema" xmlns:p="http://schemas.microsoft.com/office/2006/metadata/properties" xmlns:ns2="6fa92635-9ba2-4d73-8bd8-c97738bc9e73" xmlns:ns3="03df6413-4cb2-45f7-bdbd-fd6a46544270" targetNamespace="http://schemas.microsoft.com/office/2006/metadata/properties" ma:root="true" ma:fieldsID="84474ecc35f6fcc256d7fe3745f2f89c" ns2:_="" ns3:_="">
    <xsd:import namespace="6fa92635-9ba2-4d73-8bd8-c97738bc9e73"/>
    <xsd:import namespace="03df6413-4cb2-45f7-bdbd-fd6a465442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a92635-9ba2-4d73-8bd8-c97738bc9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6b6f2da-1f30-4af3-b616-b3866c58668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df6413-4cb2-45f7-bdbd-fd6a46544270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3e681c5-a6ec-4452-9be7-8e7c01c60974}" ma:internalName="TaxCatchAll" ma:showField="CatchAllData" ma:web="03df6413-4cb2-45f7-bdbd-fd6a465442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A84B12-3580-4D3F-90A8-E0D17F18790D}"/>
</file>

<file path=customXml/itemProps2.xml><?xml version="1.0" encoding="utf-8"?>
<ds:datastoreItem xmlns:ds="http://schemas.openxmlformats.org/officeDocument/2006/customXml" ds:itemID="{409A493D-FFBB-4ED5-A72D-A500F67E25C2}"/>
</file>

<file path=docProps/app.xml><?xml version="1.0" encoding="utf-8"?>
<Properties xmlns="http://schemas.openxmlformats.org/officeDocument/2006/extended-properties" xmlns:vt="http://schemas.openxmlformats.org/officeDocument/2006/docPropsVTypes">
  <TotalTime>7635</TotalTime>
  <Words>178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Comic Sans MS</vt:lpstr>
      <vt:lpstr>Office Theme</vt:lpstr>
      <vt:lpstr>Happy New Year!  </vt:lpstr>
      <vt:lpstr>What are you looking forward to this year?</vt:lpstr>
      <vt:lpstr>What are you hoping to achieve or get better at this year?</vt:lpstr>
      <vt:lpstr>PowerPoint Presentation</vt:lpstr>
      <vt:lpstr>PowerPoint Presentation</vt:lpstr>
      <vt:lpstr>Good Foundations:   – Find some good friends you can trust who will stick by you.  – Don’t bottle up your worries: always talk to someone.  –Read and listen to good advice. Try reading some more stories from the Bible because they often contain good advice.</vt:lpstr>
      <vt:lpstr>PowerPoint Presentation</vt:lpstr>
      <vt:lpstr>Dear God,  Please help us to build our lives on firm foundations and to have a good year. Please help us to love and care for people as we go through the year.  Amen.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Parkinson</dc:creator>
  <cp:lastModifiedBy>Elise Deput</cp:lastModifiedBy>
  <cp:revision>3</cp:revision>
  <dcterms:created xsi:type="dcterms:W3CDTF">2022-10-19T07:25:37Z</dcterms:created>
  <dcterms:modified xsi:type="dcterms:W3CDTF">2022-12-19T16:43:00Z</dcterms:modified>
</cp:coreProperties>
</file>