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92" r:id="rId5"/>
    <p:sldId id="293" r:id="rId6"/>
    <p:sldId id="280" r:id="rId7"/>
    <p:sldId id="291" r:id="rId8"/>
    <p:sldId id="290" r:id="rId9"/>
    <p:sldId id="294" r:id="rId10"/>
    <p:sldId id="28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00"/>
    <a:srgbClr val="336600"/>
    <a:srgbClr val="993366"/>
    <a:srgbClr val="006666"/>
    <a:srgbClr val="CC6600"/>
    <a:srgbClr val="0000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50" autoAdjust="0"/>
    <p:restoredTop sz="94660"/>
  </p:normalViewPr>
  <p:slideViewPr>
    <p:cSldViewPr snapToGrid="0">
      <p:cViewPr>
        <p:scale>
          <a:sx n="60" d="100"/>
          <a:sy n="60" d="100"/>
        </p:scale>
        <p:origin x="1598" y="6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55839-0600-8202-EE1E-C6E68162CA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8BE624-F3AF-7263-2CBD-2501C7083C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689830-7FA2-284D-27AB-BE39CF400880}"/>
              </a:ext>
            </a:extLst>
          </p:cNvPr>
          <p:cNvSpPr>
            <a:spLocks noGrp="1"/>
          </p:cNvSpPr>
          <p:nvPr>
            <p:ph type="dt" sz="half" idx="10"/>
          </p:nvPr>
        </p:nvSpPr>
        <p:spPr/>
        <p:txBody>
          <a:bodyPr/>
          <a:lstStyle/>
          <a:p>
            <a:fld id="{078DB400-839C-4274-888F-B65E7A21D40C}" type="datetimeFigureOut">
              <a:rPr lang="en-GB" smtClean="0"/>
              <a:t>24/04/2023</a:t>
            </a:fld>
            <a:endParaRPr lang="en-GB"/>
          </a:p>
        </p:txBody>
      </p:sp>
      <p:sp>
        <p:nvSpPr>
          <p:cNvPr id="5" name="Footer Placeholder 4">
            <a:extLst>
              <a:ext uri="{FF2B5EF4-FFF2-40B4-BE49-F238E27FC236}">
                <a16:creationId xmlns:a16="http://schemas.microsoft.com/office/drawing/2014/main" id="{D7718950-291D-297C-EE8D-9556AEAA72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337281-D275-EF11-D55A-96748A20E2A7}"/>
              </a:ext>
            </a:extLst>
          </p:cNvPr>
          <p:cNvSpPr>
            <a:spLocks noGrp="1"/>
          </p:cNvSpPr>
          <p:nvPr>
            <p:ph type="sldNum" sz="quarter" idx="12"/>
          </p:nvPr>
        </p:nvSpPr>
        <p:spPr/>
        <p:txBody>
          <a:bodyPr/>
          <a:lstStyle/>
          <a:p>
            <a:fld id="{4FBCF8A0-F8AF-4FB8-B2CC-4121D817F0B9}" type="slidenum">
              <a:rPr lang="en-GB" smtClean="0"/>
              <a:t>‹#›</a:t>
            </a:fld>
            <a:endParaRPr lang="en-GB"/>
          </a:p>
        </p:txBody>
      </p:sp>
    </p:spTree>
    <p:extLst>
      <p:ext uri="{BB962C8B-B14F-4D97-AF65-F5344CB8AC3E}">
        <p14:creationId xmlns:p14="http://schemas.microsoft.com/office/powerpoint/2010/main" val="10000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D535-CFD1-2E87-B172-B3A39593B3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E77E75-1BAD-6889-09C5-49770D979F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081219-2474-B86F-C9D7-674748F9F622}"/>
              </a:ext>
            </a:extLst>
          </p:cNvPr>
          <p:cNvSpPr>
            <a:spLocks noGrp="1"/>
          </p:cNvSpPr>
          <p:nvPr>
            <p:ph type="dt" sz="half" idx="10"/>
          </p:nvPr>
        </p:nvSpPr>
        <p:spPr/>
        <p:txBody>
          <a:bodyPr/>
          <a:lstStyle/>
          <a:p>
            <a:fld id="{078DB400-839C-4274-888F-B65E7A21D40C}" type="datetimeFigureOut">
              <a:rPr lang="en-GB" smtClean="0"/>
              <a:t>24/04/2023</a:t>
            </a:fld>
            <a:endParaRPr lang="en-GB"/>
          </a:p>
        </p:txBody>
      </p:sp>
      <p:sp>
        <p:nvSpPr>
          <p:cNvPr id="5" name="Footer Placeholder 4">
            <a:extLst>
              <a:ext uri="{FF2B5EF4-FFF2-40B4-BE49-F238E27FC236}">
                <a16:creationId xmlns:a16="http://schemas.microsoft.com/office/drawing/2014/main" id="{2A5AD930-34A5-30AF-8431-A8148DC5F3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D85EFB-DD7D-26EC-B156-99BA4CDB62DC}"/>
              </a:ext>
            </a:extLst>
          </p:cNvPr>
          <p:cNvSpPr>
            <a:spLocks noGrp="1"/>
          </p:cNvSpPr>
          <p:nvPr>
            <p:ph type="sldNum" sz="quarter" idx="12"/>
          </p:nvPr>
        </p:nvSpPr>
        <p:spPr/>
        <p:txBody>
          <a:bodyPr/>
          <a:lstStyle/>
          <a:p>
            <a:fld id="{4FBCF8A0-F8AF-4FB8-B2CC-4121D817F0B9}" type="slidenum">
              <a:rPr lang="en-GB" smtClean="0"/>
              <a:t>‹#›</a:t>
            </a:fld>
            <a:endParaRPr lang="en-GB"/>
          </a:p>
        </p:txBody>
      </p:sp>
    </p:spTree>
    <p:extLst>
      <p:ext uri="{BB962C8B-B14F-4D97-AF65-F5344CB8AC3E}">
        <p14:creationId xmlns:p14="http://schemas.microsoft.com/office/powerpoint/2010/main" val="364788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98E15B-325C-E31A-3CC9-2B0B1F5942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36AF2C-9984-B567-3C45-79FA08EFBE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D1A08-C549-89A9-1BF8-46014A7C074C}"/>
              </a:ext>
            </a:extLst>
          </p:cNvPr>
          <p:cNvSpPr>
            <a:spLocks noGrp="1"/>
          </p:cNvSpPr>
          <p:nvPr>
            <p:ph type="dt" sz="half" idx="10"/>
          </p:nvPr>
        </p:nvSpPr>
        <p:spPr/>
        <p:txBody>
          <a:bodyPr/>
          <a:lstStyle/>
          <a:p>
            <a:fld id="{078DB400-839C-4274-888F-B65E7A21D40C}" type="datetimeFigureOut">
              <a:rPr lang="en-GB" smtClean="0"/>
              <a:t>24/04/2023</a:t>
            </a:fld>
            <a:endParaRPr lang="en-GB"/>
          </a:p>
        </p:txBody>
      </p:sp>
      <p:sp>
        <p:nvSpPr>
          <p:cNvPr id="5" name="Footer Placeholder 4">
            <a:extLst>
              <a:ext uri="{FF2B5EF4-FFF2-40B4-BE49-F238E27FC236}">
                <a16:creationId xmlns:a16="http://schemas.microsoft.com/office/drawing/2014/main" id="{011EA119-55C0-9EFC-E5F3-3A134C9546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BB36C7-452C-9EAB-0B05-1EBA27BD6A62}"/>
              </a:ext>
            </a:extLst>
          </p:cNvPr>
          <p:cNvSpPr>
            <a:spLocks noGrp="1"/>
          </p:cNvSpPr>
          <p:nvPr>
            <p:ph type="sldNum" sz="quarter" idx="12"/>
          </p:nvPr>
        </p:nvSpPr>
        <p:spPr/>
        <p:txBody>
          <a:bodyPr/>
          <a:lstStyle/>
          <a:p>
            <a:fld id="{4FBCF8A0-F8AF-4FB8-B2CC-4121D817F0B9}" type="slidenum">
              <a:rPr lang="en-GB" smtClean="0"/>
              <a:t>‹#›</a:t>
            </a:fld>
            <a:endParaRPr lang="en-GB"/>
          </a:p>
        </p:txBody>
      </p:sp>
    </p:spTree>
    <p:extLst>
      <p:ext uri="{BB962C8B-B14F-4D97-AF65-F5344CB8AC3E}">
        <p14:creationId xmlns:p14="http://schemas.microsoft.com/office/powerpoint/2010/main" val="376516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A01D-31BC-CE03-0811-6A9C502FF8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4A6D1F-3266-B74A-7F85-17E25CBF90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0D31B1-D63E-F466-F4C5-652B2A3DBADF}"/>
              </a:ext>
            </a:extLst>
          </p:cNvPr>
          <p:cNvSpPr>
            <a:spLocks noGrp="1"/>
          </p:cNvSpPr>
          <p:nvPr>
            <p:ph type="dt" sz="half" idx="10"/>
          </p:nvPr>
        </p:nvSpPr>
        <p:spPr/>
        <p:txBody>
          <a:bodyPr/>
          <a:lstStyle/>
          <a:p>
            <a:fld id="{078DB400-839C-4274-888F-B65E7A21D40C}" type="datetimeFigureOut">
              <a:rPr lang="en-GB" smtClean="0"/>
              <a:t>24/04/2023</a:t>
            </a:fld>
            <a:endParaRPr lang="en-GB"/>
          </a:p>
        </p:txBody>
      </p:sp>
      <p:sp>
        <p:nvSpPr>
          <p:cNvPr id="5" name="Footer Placeholder 4">
            <a:extLst>
              <a:ext uri="{FF2B5EF4-FFF2-40B4-BE49-F238E27FC236}">
                <a16:creationId xmlns:a16="http://schemas.microsoft.com/office/drawing/2014/main" id="{8B1EA333-C262-7488-D3E6-99DC80348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470E1E-D637-E030-F1F6-C17763F904E1}"/>
              </a:ext>
            </a:extLst>
          </p:cNvPr>
          <p:cNvSpPr>
            <a:spLocks noGrp="1"/>
          </p:cNvSpPr>
          <p:nvPr>
            <p:ph type="sldNum" sz="quarter" idx="12"/>
          </p:nvPr>
        </p:nvSpPr>
        <p:spPr/>
        <p:txBody>
          <a:bodyPr/>
          <a:lstStyle/>
          <a:p>
            <a:fld id="{4FBCF8A0-F8AF-4FB8-B2CC-4121D817F0B9}" type="slidenum">
              <a:rPr lang="en-GB" smtClean="0"/>
              <a:t>‹#›</a:t>
            </a:fld>
            <a:endParaRPr lang="en-GB"/>
          </a:p>
        </p:txBody>
      </p:sp>
    </p:spTree>
    <p:extLst>
      <p:ext uri="{BB962C8B-B14F-4D97-AF65-F5344CB8AC3E}">
        <p14:creationId xmlns:p14="http://schemas.microsoft.com/office/powerpoint/2010/main" val="378967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6E3B-B0EC-A538-A55D-7BFD63A7A5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E61E4E-1766-B658-B442-21826B292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5A6798-60C3-2720-2CF0-D7C2139B42DF}"/>
              </a:ext>
            </a:extLst>
          </p:cNvPr>
          <p:cNvSpPr>
            <a:spLocks noGrp="1"/>
          </p:cNvSpPr>
          <p:nvPr>
            <p:ph type="dt" sz="half" idx="10"/>
          </p:nvPr>
        </p:nvSpPr>
        <p:spPr/>
        <p:txBody>
          <a:bodyPr/>
          <a:lstStyle/>
          <a:p>
            <a:fld id="{078DB400-839C-4274-888F-B65E7A21D40C}" type="datetimeFigureOut">
              <a:rPr lang="en-GB" smtClean="0"/>
              <a:t>24/04/2023</a:t>
            </a:fld>
            <a:endParaRPr lang="en-GB"/>
          </a:p>
        </p:txBody>
      </p:sp>
      <p:sp>
        <p:nvSpPr>
          <p:cNvPr id="5" name="Footer Placeholder 4">
            <a:extLst>
              <a:ext uri="{FF2B5EF4-FFF2-40B4-BE49-F238E27FC236}">
                <a16:creationId xmlns:a16="http://schemas.microsoft.com/office/drawing/2014/main" id="{770CF2A3-D938-5674-D329-4384B157A4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2CB51A-3AE7-0FD4-3B01-B274884ED5E8}"/>
              </a:ext>
            </a:extLst>
          </p:cNvPr>
          <p:cNvSpPr>
            <a:spLocks noGrp="1"/>
          </p:cNvSpPr>
          <p:nvPr>
            <p:ph type="sldNum" sz="quarter" idx="12"/>
          </p:nvPr>
        </p:nvSpPr>
        <p:spPr/>
        <p:txBody>
          <a:bodyPr/>
          <a:lstStyle/>
          <a:p>
            <a:fld id="{4FBCF8A0-F8AF-4FB8-B2CC-4121D817F0B9}" type="slidenum">
              <a:rPr lang="en-GB" smtClean="0"/>
              <a:t>‹#›</a:t>
            </a:fld>
            <a:endParaRPr lang="en-GB"/>
          </a:p>
        </p:txBody>
      </p:sp>
    </p:spTree>
    <p:extLst>
      <p:ext uri="{BB962C8B-B14F-4D97-AF65-F5344CB8AC3E}">
        <p14:creationId xmlns:p14="http://schemas.microsoft.com/office/powerpoint/2010/main" val="1133988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8213-3166-DCF3-9CCC-149A003660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4097A1-8D69-CF69-CE2E-E296FBB2A0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C2F886-11F4-A3F8-AED4-12E0FC6340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61AA75-2F32-7051-FA07-9A86C25C9B7B}"/>
              </a:ext>
            </a:extLst>
          </p:cNvPr>
          <p:cNvSpPr>
            <a:spLocks noGrp="1"/>
          </p:cNvSpPr>
          <p:nvPr>
            <p:ph type="dt" sz="half" idx="10"/>
          </p:nvPr>
        </p:nvSpPr>
        <p:spPr/>
        <p:txBody>
          <a:bodyPr/>
          <a:lstStyle/>
          <a:p>
            <a:fld id="{078DB400-839C-4274-888F-B65E7A21D40C}" type="datetimeFigureOut">
              <a:rPr lang="en-GB" smtClean="0"/>
              <a:t>24/04/2023</a:t>
            </a:fld>
            <a:endParaRPr lang="en-GB"/>
          </a:p>
        </p:txBody>
      </p:sp>
      <p:sp>
        <p:nvSpPr>
          <p:cNvPr id="6" name="Footer Placeholder 5">
            <a:extLst>
              <a:ext uri="{FF2B5EF4-FFF2-40B4-BE49-F238E27FC236}">
                <a16:creationId xmlns:a16="http://schemas.microsoft.com/office/drawing/2014/main" id="{06D80AE6-18B2-6A81-C80C-7B22583F1F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8CCF6A-5BFC-9461-F9DA-79C47C6F3CA3}"/>
              </a:ext>
            </a:extLst>
          </p:cNvPr>
          <p:cNvSpPr>
            <a:spLocks noGrp="1"/>
          </p:cNvSpPr>
          <p:nvPr>
            <p:ph type="sldNum" sz="quarter" idx="12"/>
          </p:nvPr>
        </p:nvSpPr>
        <p:spPr/>
        <p:txBody>
          <a:bodyPr/>
          <a:lstStyle/>
          <a:p>
            <a:fld id="{4FBCF8A0-F8AF-4FB8-B2CC-4121D817F0B9}" type="slidenum">
              <a:rPr lang="en-GB" smtClean="0"/>
              <a:t>‹#›</a:t>
            </a:fld>
            <a:endParaRPr lang="en-GB"/>
          </a:p>
        </p:txBody>
      </p:sp>
    </p:spTree>
    <p:extLst>
      <p:ext uri="{BB962C8B-B14F-4D97-AF65-F5344CB8AC3E}">
        <p14:creationId xmlns:p14="http://schemas.microsoft.com/office/powerpoint/2010/main" val="309109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7E9D-59F1-8460-EDE8-E1DD20D936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2E0FB0-9451-771A-0FA0-49DC23ABCD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360880-A489-228C-8AB7-187B236B99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02A339-4E80-13AE-6195-07A88A8A1B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C14F05-D02F-E3E2-368D-CF72E656B0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554B56-F66F-B2E9-C37E-C757096D933F}"/>
              </a:ext>
            </a:extLst>
          </p:cNvPr>
          <p:cNvSpPr>
            <a:spLocks noGrp="1"/>
          </p:cNvSpPr>
          <p:nvPr>
            <p:ph type="dt" sz="half" idx="10"/>
          </p:nvPr>
        </p:nvSpPr>
        <p:spPr/>
        <p:txBody>
          <a:bodyPr/>
          <a:lstStyle/>
          <a:p>
            <a:fld id="{078DB400-839C-4274-888F-B65E7A21D40C}" type="datetimeFigureOut">
              <a:rPr lang="en-GB" smtClean="0"/>
              <a:t>24/04/2023</a:t>
            </a:fld>
            <a:endParaRPr lang="en-GB"/>
          </a:p>
        </p:txBody>
      </p:sp>
      <p:sp>
        <p:nvSpPr>
          <p:cNvPr id="8" name="Footer Placeholder 7">
            <a:extLst>
              <a:ext uri="{FF2B5EF4-FFF2-40B4-BE49-F238E27FC236}">
                <a16:creationId xmlns:a16="http://schemas.microsoft.com/office/drawing/2014/main" id="{B2FF623F-83D0-A4D9-C1C0-FDA0A92E4A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25C74F-8892-09F7-4F29-F7045774CBBA}"/>
              </a:ext>
            </a:extLst>
          </p:cNvPr>
          <p:cNvSpPr>
            <a:spLocks noGrp="1"/>
          </p:cNvSpPr>
          <p:nvPr>
            <p:ph type="sldNum" sz="quarter" idx="12"/>
          </p:nvPr>
        </p:nvSpPr>
        <p:spPr/>
        <p:txBody>
          <a:bodyPr/>
          <a:lstStyle/>
          <a:p>
            <a:fld id="{4FBCF8A0-F8AF-4FB8-B2CC-4121D817F0B9}" type="slidenum">
              <a:rPr lang="en-GB" smtClean="0"/>
              <a:t>‹#›</a:t>
            </a:fld>
            <a:endParaRPr lang="en-GB"/>
          </a:p>
        </p:txBody>
      </p:sp>
    </p:spTree>
    <p:extLst>
      <p:ext uri="{BB962C8B-B14F-4D97-AF65-F5344CB8AC3E}">
        <p14:creationId xmlns:p14="http://schemas.microsoft.com/office/powerpoint/2010/main" val="175979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980F-8D9C-DF50-0314-CF6DE3CC20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685B53-EDE2-E071-3916-B4DA9AEBA445}"/>
              </a:ext>
            </a:extLst>
          </p:cNvPr>
          <p:cNvSpPr>
            <a:spLocks noGrp="1"/>
          </p:cNvSpPr>
          <p:nvPr>
            <p:ph type="dt" sz="half" idx="10"/>
          </p:nvPr>
        </p:nvSpPr>
        <p:spPr/>
        <p:txBody>
          <a:bodyPr/>
          <a:lstStyle/>
          <a:p>
            <a:fld id="{078DB400-839C-4274-888F-B65E7A21D40C}" type="datetimeFigureOut">
              <a:rPr lang="en-GB" smtClean="0"/>
              <a:t>24/04/2023</a:t>
            </a:fld>
            <a:endParaRPr lang="en-GB"/>
          </a:p>
        </p:txBody>
      </p:sp>
      <p:sp>
        <p:nvSpPr>
          <p:cNvPr id="4" name="Footer Placeholder 3">
            <a:extLst>
              <a:ext uri="{FF2B5EF4-FFF2-40B4-BE49-F238E27FC236}">
                <a16:creationId xmlns:a16="http://schemas.microsoft.com/office/drawing/2014/main" id="{0F2D62F4-3651-2323-05F9-2F98E5B439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481FBB-5965-790E-BB5C-CC020F07330F}"/>
              </a:ext>
            </a:extLst>
          </p:cNvPr>
          <p:cNvSpPr>
            <a:spLocks noGrp="1"/>
          </p:cNvSpPr>
          <p:nvPr>
            <p:ph type="sldNum" sz="quarter" idx="12"/>
          </p:nvPr>
        </p:nvSpPr>
        <p:spPr/>
        <p:txBody>
          <a:bodyPr/>
          <a:lstStyle/>
          <a:p>
            <a:fld id="{4FBCF8A0-F8AF-4FB8-B2CC-4121D817F0B9}" type="slidenum">
              <a:rPr lang="en-GB" smtClean="0"/>
              <a:t>‹#›</a:t>
            </a:fld>
            <a:endParaRPr lang="en-GB"/>
          </a:p>
        </p:txBody>
      </p:sp>
    </p:spTree>
    <p:extLst>
      <p:ext uri="{BB962C8B-B14F-4D97-AF65-F5344CB8AC3E}">
        <p14:creationId xmlns:p14="http://schemas.microsoft.com/office/powerpoint/2010/main" val="398048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8D8B54-B312-BCEE-7D7E-6A6EC310DC0E}"/>
              </a:ext>
            </a:extLst>
          </p:cNvPr>
          <p:cNvSpPr>
            <a:spLocks noGrp="1"/>
          </p:cNvSpPr>
          <p:nvPr>
            <p:ph type="dt" sz="half" idx="10"/>
          </p:nvPr>
        </p:nvSpPr>
        <p:spPr/>
        <p:txBody>
          <a:bodyPr/>
          <a:lstStyle/>
          <a:p>
            <a:fld id="{078DB400-839C-4274-888F-B65E7A21D40C}" type="datetimeFigureOut">
              <a:rPr lang="en-GB" smtClean="0"/>
              <a:t>24/04/2023</a:t>
            </a:fld>
            <a:endParaRPr lang="en-GB"/>
          </a:p>
        </p:txBody>
      </p:sp>
      <p:sp>
        <p:nvSpPr>
          <p:cNvPr id="3" name="Footer Placeholder 2">
            <a:extLst>
              <a:ext uri="{FF2B5EF4-FFF2-40B4-BE49-F238E27FC236}">
                <a16:creationId xmlns:a16="http://schemas.microsoft.com/office/drawing/2014/main" id="{32CA8998-8179-1A95-FF39-4D10D1F528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A22759-03DB-D463-68DD-E06694F02EA7}"/>
              </a:ext>
            </a:extLst>
          </p:cNvPr>
          <p:cNvSpPr>
            <a:spLocks noGrp="1"/>
          </p:cNvSpPr>
          <p:nvPr>
            <p:ph type="sldNum" sz="quarter" idx="12"/>
          </p:nvPr>
        </p:nvSpPr>
        <p:spPr/>
        <p:txBody>
          <a:bodyPr/>
          <a:lstStyle/>
          <a:p>
            <a:fld id="{4FBCF8A0-F8AF-4FB8-B2CC-4121D817F0B9}" type="slidenum">
              <a:rPr lang="en-GB" smtClean="0"/>
              <a:t>‹#›</a:t>
            </a:fld>
            <a:endParaRPr lang="en-GB"/>
          </a:p>
        </p:txBody>
      </p:sp>
    </p:spTree>
    <p:extLst>
      <p:ext uri="{BB962C8B-B14F-4D97-AF65-F5344CB8AC3E}">
        <p14:creationId xmlns:p14="http://schemas.microsoft.com/office/powerpoint/2010/main" val="38288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69044-DFC5-6411-DBB5-D1C9D576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3396AF-2C1A-3C18-F88A-A66E2602C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E2EB04-465F-FFD9-E246-D2DF3671C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0C744-3227-2BCE-1DF4-7F2D7321FBF9}"/>
              </a:ext>
            </a:extLst>
          </p:cNvPr>
          <p:cNvSpPr>
            <a:spLocks noGrp="1"/>
          </p:cNvSpPr>
          <p:nvPr>
            <p:ph type="dt" sz="half" idx="10"/>
          </p:nvPr>
        </p:nvSpPr>
        <p:spPr/>
        <p:txBody>
          <a:bodyPr/>
          <a:lstStyle/>
          <a:p>
            <a:fld id="{078DB400-839C-4274-888F-B65E7A21D40C}" type="datetimeFigureOut">
              <a:rPr lang="en-GB" smtClean="0"/>
              <a:t>24/04/2023</a:t>
            </a:fld>
            <a:endParaRPr lang="en-GB"/>
          </a:p>
        </p:txBody>
      </p:sp>
      <p:sp>
        <p:nvSpPr>
          <p:cNvPr id="6" name="Footer Placeholder 5">
            <a:extLst>
              <a:ext uri="{FF2B5EF4-FFF2-40B4-BE49-F238E27FC236}">
                <a16:creationId xmlns:a16="http://schemas.microsoft.com/office/drawing/2014/main" id="{5F5FA76F-40AE-6EB7-0E4D-BF0F214A0D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C5BC09-0039-27C8-72E2-501EE67DF2D4}"/>
              </a:ext>
            </a:extLst>
          </p:cNvPr>
          <p:cNvSpPr>
            <a:spLocks noGrp="1"/>
          </p:cNvSpPr>
          <p:nvPr>
            <p:ph type="sldNum" sz="quarter" idx="12"/>
          </p:nvPr>
        </p:nvSpPr>
        <p:spPr/>
        <p:txBody>
          <a:bodyPr/>
          <a:lstStyle/>
          <a:p>
            <a:fld id="{4FBCF8A0-F8AF-4FB8-B2CC-4121D817F0B9}" type="slidenum">
              <a:rPr lang="en-GB" smtClean="0"/>
              <a:t>‹#›</a:t>
            </a:fld>
            <a:endParaRPr lang="en-GB"/>
          </a:p>
        </p:txBody>
      </p:sp>
    </p:spTree>
    <p:extLst>
      <p:ext uri="{BB962C8B-B14F-4D97-AF65-F5344CB8AC3E}">
        <p14:creationId xmlns:p14="http://schemas.microsoft.com/office/powerpoint/2010/main" val="241180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64ED-95D9-6D74-0DC7-9E5DD72858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E39063-7BBB-F7B6-3D6E-1DCCFAA2AC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152A78-30E6-15F6-B85F-05F915402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F667-A496-B724-A2A0-2FE46D0BF314}"/>
              </a:ext>
            </a:extLst>
          </p:cNvPr>
          <p:cNvSpPr>
            <a:spLocks noGrp="1"/>
          </p:cNvSpPr>
          <p:nvPr>
            <p:ph type="dt" sz="half" idx="10"/>
          </p:nvPr>
        </p:nvSpPr>
        <p:spPr/>
        <p:txBody>
          <a:bodyPr/>
          <a:lstStyle/>
          <a:p>
            <a:fld id="{078DB400-839C-4274-888F-B65E7A21D40C}" type="datetimeFigureOut">
              <a:rPr lang="en-GB" smtClean="0"/>
              <a:t>24/04/2023</a:t>
            </a:fld>
            <a:endParaRPr lang="en-GB"/>
          </a:p>
        </p:txBody>
      </p:sp>
      <p:sp>
        <p:nvSpPr>
          <p:cNvPr id="6" name="Footer Placeholder 5">
            <a:extLst>
              <a:ext uri="{FF2B5EF4-FFF2-40B4-BE49-F238E27FC236}">
                <a16:creationId xmlns:a16="http://schemas.microsoft.com/office/drawing/2014/main" id="{D7530B0B-ACDC-BDCF-8467-27BA38F0CB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3C3360-3788-4F3D-7B83-A1EE98778C5D}"/>
              </a:ext>
            </a:extLst>
          </p:cNvPr>
          <p:cNvSpPr>
            <a:spLocks noGrp="1"/>
          </p:cNvSpPr>
          <p:nvPr>
            <p:ph type="sldNum" sz="quarter" idx="12"/>
          </p:nvPr>
        </p:nvSpPr>
        <p:spPr/>
        <p:txBody>
          <a:bodyPr/>
          <a:lstStyle/>
          <a:p>
            <a:fld id="{4FBCF8A0-F8AF-4FB8-B2CC-4121D817F0B9}" type="slidenum">
              <a:rPr lang="en-GB" smtClean="0"/>
              <a:t>‹#›</a:t>
            </a:fld>
            <a:endParaRPr lang="en-GB"/>
          </a:p>
        </p:txBody>
      </p:sp>
    </p:spTree>
    <p:extLst>
      <p:ext uri="{BB962C8B-B14F-4D97-AF65-F5344CB8AC3E}">
        <p14:creationId xmlns:p14="http://schemas.microsoft.com/office/powerpoint/2010/main" val="223006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6D171-E974-3AAA-AD44-C30D2D2BD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041434-F636-F000-6019-2B13A2610D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07E083-CC5B-D822-ED69-14A102E16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DB400-839C-4274-888F-B65E7A21D40C}" type="datetimeFigureOut">
              <a:rPr lang="en-GB" smtClean="0"/>
              <a:t>24/04/2023</a:t>
            </a:fld>
            <a:endParaRPr lang="en-GB"/>
          </a:p>
        </p:txBody>
      </p:sp>
      <p:sp>
        <p:nvSpPr>
          <p:cNvPr id="5" name="Footer Placeholder 4">
            <a:extLst>
              <a:ext uri="{FF2B5EF4-FFF2-40B4-BE49-F238E27FC236}">
                <a16:creationId xmlns:a16="http://schemas.microsoft.com/office/drawing/2014/main" id="{8B1866C5-2D68-04E0-53E9-F0FC809C19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35ADD8-7B1B-42B7-D984-F9535EF1D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CF8A0-F8AF-4FB8-B2CC-4121D817F0B9}" type="slidenum">
              <a:rPr lang="en-GB" smtClean="0"/>
              <a:t>‹#›</a:t>
            </a:fld>
            <a:endParaRPr lang="en-GB"/>
          </a:p>
        </p:txBody>
      </p:sp>
    </p:spTree>
    <p:extLst>
      <p:ext uri="{BB962C8B-B14F-4D97-AF65-F5344CB8AC3E}">
        <p14:creationId xmlns:p14="http://schemas.microsoft.com/office/powerpoint/2010/main" val="2576271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ywrfxdrRGh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209C-CC6A-EB18-1A3E-C8D70C92B6DD}"/>
              </a:ext>
            </a:extLst>
          </p:cNvPr>
          <p:cNvSpPr>
            <a:spLocks noGrp="1"/>
          </p:cNvSpPr>
          <p:nvPr>
            <p:ph type="title"/>
          </p:nvPr>
        </p:nvSpPr>
        <p:spPr>
          <a:xfrm>
            <a:off x="314419" y="374003"/>
            <a:ext cx="7071802" cy="1446550"/>
          </a:xfrm>
        </p:spPr>
        <p:txBody>
          <a:bodyPr>
            <a:normAutofit/>
          </a:bodyPr>
          <a:lstStyle/>
          <a:p>
            <a:pPr algn="ctr"/>
            <a:r>
              <a:rPr lang="en-GB" dirty="0">
                <a:latin typeface="Comic Sans MS" panose="030F0702030302020204" pitchFamily="66" charset="0"/>
              </a:rPr>
              <a:t>“Oh I would just be happy </a:t>
            </a:r>
            <a:r>
              <a:rPr lang="en-GB" b="1" dirty="0">
                <a:latin typeface="Comic Sans MS" panose="030F0702030302020204" pitchFamily="66" charset="0"/>
              </a:rPr>
              <a:t>if</a:t>
            </a:r>
            <a:r>
              <a:rPr lang="en-GB" dirty="0">
                <a:latin typeface="Comic Sans MS" panose="030F0702030302020204" pitchFamily="66" charset="0"/>
              </a:rPr>
              <a:t> I had that bike!”</a:t>
            </a:r>
          </a:p>
        </p:txBody>
      </p:sp>
      <p:sp>
        <p:nvSpPr>
          <p:cNvPr id="5" name="TextBox 4">
            <a:extLst>
              <a:ext uri="{FF2B5EF4-FFF2-40B4-BE49-F238E27FC236}">
                <a16:creationId xmlns:a16="http://schemas.microsoft.com/office/drawing/2014/main" id="{05947087-FC91-17E2-E49F-55555DBEE96A}"/>
              </a:ext>
            </a:extLst>
          </p:cNvPr>
          <p:cNvSpPr txBox="1"/>
          <p:nvPr/>
        </p:nvSpPr>
        <p:spPr>
          <a:xfrm>
            <a:off x="6246869" y="1853744"/>
            <a:ext cx="6094520" cy="1446550"/>
          </a:xfrm>
          <a:prstGeom prst="rect">
            <a:avLst/>
          </a:prstGeom>
          <a:noFill/>
        </p:spPr>
        <p:txBody>
          <a:bodyPr wrap="square">
            <a:spAutoFit/>
          </a:bodyPr>
          <a:lstStyle/>
          <a:p>
            <a:pPr algn="ctr"/>
            <a:r>
              <a:rPr kumimoji="0" lang="en-GB" sz="44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“Why didn’t </a:t>
            </a:r>
            <a:r>
              <a:rPr kumimoji="0" lang="en-GB" sz="4400" b="1"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I</a:t>
            </a:r>
            <a:r>
              <a:rPr kumimoji="0" lang="en-GB" sz="44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 get a certificate?”</a:t>
            </a:r>
            <a:endParaRPr lang="en-GB" dirty="0">
              <a:latin typeface="Comic Sans MS" panose="030F0702030302020204" pitchFamily="66" charset="0"/>
            </a:endParaRPr>
          </a:p>
        </p:txBody>
      </p:sp>
      <p:sp>
        <p:nvSpPr>
          <p:cNvPr id="7" name="TextBox 6">
            <a:extLst>
              <a:ext uri="{FF2B5EF4-FFF2-40B4-BE49-F238E27FC236}">
                <a16:creationId xmlns:a16="http://schemas.microsoft.com/office/drawing/2014/main" id="{13E9B5BE-A44B-4C1F-7564-270A10DA734C}"/>
              </a:ext>
            </a:extLst>
          </p:cNvPr>
          <p:cNvSpPr txBox="1"/>
          <p:nvPr/>
        </p:nvSpPr>
        <p:spPr>
          <a:xfrm>
            <a:off x="4874529" y="5101037"/>
            <a:ext cx="7466860" cy="1446550"/>
          </a:xfrm>
          <a:prstGeom prst="rect">
            <a:avLst/>
          </a:prstGeom>
          <a:noFill/>
        </p:spPr>
        <p:txBody>
          <a:bodyPr wrap="square">
            <a:spAutoFit/>
          </a:bodyPr>
          <a:lstStyle/>
          <a:p>
            <a:pPr algn="ctr"/>
            <a:r>
              <a:rPr kumimoji="0" lang="en-GB" sz="44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“I won’t say well done because </a:t>
            </a:r>
            <a:r>
              <a:rPr kumimoji="0" lang="en-GB" sz="4400" b="1"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I</a:t>
            </a:r>
            <a:r>
              <a:rPr kumimoji="0" lang="en-GB" sz="44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 wanted to win!” </a:t>
            </a:r>
            <a:endParaRPr lang="en-GB" sz="4400" dirty="0"/>
          </a:p>
        </p:txBody>
      </p:sp>
      <p:sp>
        <p:nvSpPr>
          <p:cNvPr id="8" name="TextBox 7">
            <a:extLst>
              <a:ext uri="{FF2B5EF4-FFF2-40B4-BE49-F238E27FC236}">
                <a16:creationId xmlns:a16="http://schemas.microsoft.com/office/drawing/2014/main" id="{7A17FA9C-1773-1305-34A3-A1B4B34A520B}"/>
              </a:ext>
            </a:extLst>
          </p:cNvPr>
          <p:cNvSpPr txBox="1"/>
          <p:nvPr/>
        </p:nvSpPr>
        <p:spPr>
          <a:xfrm>
            <a:off x="158638" y="2636963"/>
            <a:ext cx="6094520" cy="2123658"/>
          </a:xfrm>
          <a:prstGeom prst="rect">
            <a:avLst/>
          </a:prstGeom>
          <a:noFill/>
        </p:spPr>
        <p:txBody>
          <a:bodyPr wrap="square">
            <a:spAutoFit/>
          </a:bodyPr>
          <a:lstStyle/>
          <a:p>
            <a:pPr algn="ctr"/>
            <a:r>
              <a:rPr kumimoji="0" lang="en-GB" sz="44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“I only want Lily to play with me, she’s </a:t>
            </a:r>
            <a:r>
              <a:rPr kumimoji="0" lang="en-GB" sz="4400" b="1"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my</a:t>
            </a:r>
            <a:r>
              <a:rPr kumimoji="0" lang="en-GB" sz="4400" b="0"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 friend!”</a:t>
            </a:r>
            <a:endParaRPr lang="en-GB" dirty="0">
              <a:latin typeface="Comic Sans MS" panose="030F0702030302020204" pitchFamily="66" charset="0"/>
            </a:endParaRPr>
          </a:p>
        </p:txBody>
      </p:sp>
    </p:spTree>
    <p:extLst>
      <p:ext uri="{BB962C8B-B14F-4D97-AF65-F5344CB8AC3E}">
        <p14:creationId xmlns:p14="http://schemas.microsoft.com/office/powerpoint/2010/main" val="185851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209E7-201A-25F2-5B17-1D533E9DB4A7}"/>
              </a:ext>
            </a:extLst>
          </p:cNvPr>
          <p:cNvSpPr>
            <a:spLocks noGrp="1"/>
          </p:cNvSpPr>
          <p:nvPr>
            <p:ph type="title"/>
          </p:nvPr>
        </p:nvSpPr>
        <p:spPr>
          <a:xfrm>
            <a:off x="838200" y="365125"/>
            <a:ext cx="10515600" cy="5375275"/>
          </a:xfrm>
        </p:spPr>
        <p:txBody>
          <a:bodyPr>
            <a:normAutofit/>
          </a:bodyPr>
          <a:lstStyle/>
          <a:p>
            <a:pPr>
              <a:lnSpc>
                <a:spcPct val="107000"/>
              </a:lnSpc>
              <a:spcAft>
                <a:spcPts val="800"/>
              </a:spcAft>
            </a:pPr>
            <a:br>
              <a:rPr lang="en-GB" dirty="0"/>
            </a:br>
            <a:r>
              <a:rPr lang="en-GB" dirty="0"/>
              <a:t>Video </a:t>
            </a:r>
            <a:br>
              <a:rPr lang="en-GB" dirty="0"/>
            </a:br>
            <a:br>
              <a:rPr lang="en-GB" dirty="0"/>
            </a:br>
            <a:r>
              <a:rPr lang="en-GB" sz="1800" u="sng" kern="100" dirty="0">
                <a:solidFill>
                  <a:srgbClr val="0000FF"/>
                </a:solidFill>
                <a:effectLst/>
                <a:latin typeface="Comic Sans MS" panose="030F0702030302020204" pitchFamily="66" charset="0"/>
                <a:ea typeface="Calibri" panose="020F0502020204030204" pitchFamily="34" charset="0"/>
                <a:cs typeface="Times New Roman" panose="02020603050405020304" pitchFamily="18" charset="0"/>
                <a:hlinkClick r:id="rId2"/>
              </a:rPr>
              <a:t>Why Should We Be Happy For Others? (Dealing with Jealousy) | The Green-Eyed Monster - YouTube</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u="sng" kern="100" dirty="0">
                <a:solidFill>
                  <a:srgbClr val="0000FF"/>
                </a:solidFill>
                <a:effectLst/>
                <a:latin typeface="Comic Sans MS" panose="030F0702030302020204" pitchFamily="66" charset="0"/>
                <a:ea typeface="Calibri" panose="020F0502020204030204" pitchFamily="34" charset="0"/>
                <a:cs typeface="Times New Roman" panose="02020603050405020304" pitchFamily="18" charset="0"/>
                <a:hlinkClick r:id="rId2"/>
              </a:rPr>
              <a:t>https://www.youtube.com/watch?v=ywrfxdrRGhw</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336974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dancing&#10;&#10;Description automatically generated with low confidence">
            <a:extLst>
              <a:ext uri="{FF2B5EF4-FFF2-40B4-BE49-F238E27FC236}">
                <a16:creationId xmlns:a16="http://schemas.microsoft.com/office/drawing/2014/main" id="{35F1394F-97C4-CC3B-240E-24F081626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 y="1244600"/>
            <a:ext cx="6146344" cy="460975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DBE11001-090C-E99B-9851-B95ABA14A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656" y="1244600"/>
            <a:ext cx="6146344" cy="460975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99AB909-9FA8-5F3D-090F-2D9DFA43C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656" y="1244600"/>
            <a:ext cx="6146344" cy="4609758"/>
          </a:xfrm>
          <a:prstGeom prst="rect">
            <a:avLst/>
          </a:prstGeom>
        </p:spPr>
      </p:pic>
      <p:pic>
        <p:nvPicPr>
          <p:cNvPr id="18" name="Picture 17" descr="A person wearing a hat&#10;&#10;Description automatically generated with low confidence">
            <a:extLst>
              <a:ext uri="{FF2B5EF4-FFF2-40B4-BE49-F238E27FC236}">
                <a16:creationId xmlns:a16="http://schemas.microsoft.com/office/drawing/2014/main" id="{5727CD85-36CC-77AF-FE53-53608BD376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1244600"/>
            <a:ext cx="6146344" cy="4609758"/>
          </a:xfrm>
          <a:prstGeom prst="rect">
            <a:avLst/>
          </a:prstGeom>
        </p:spPr>
      </p:pic>
      <p:pic>
        <p:nvPicPr>
          <p:cNvPr id="3" name="Picture 2">
            <a:extLst>
              <a:ext uri="{FF2B5EF4-FFF2-40B4-BE49-F238E27FC236}">
                <a16:creationId xmlns:a16="http://schemas.microsoft.com/office/drawing/2014/main" id="{9F788A91-8635-97CB-750F-773ACD82960D}"/>
              </a:ext>
            </a:extLst>
          </p:cNvPr>
          <p:cNvPicPr>
            <a:picLocks noChangeAspect="1"/>
          </p:cNvPicPr>
          <p:nvPr/>
        </p:nvPicPr>
        <p:blipFill>
          <a:blip r:embed="rId6"/>
          <a:stretch>
            <a:fillRect/>
          </a:stretch>
        </p:blipFill>
        <p:spPr>
          <a:xfrm>
            <a:off x="-9147" y="4040641"/>
            <a:ext cx="1851820" cy="1813717"/>
          </a:xfrm>
          <a:prstGeom prst="rect">
            <a:avLst/>
          </a:prstGeom>
        </p:spPr>
      </p:pic>
    </p:spTree>
    <p:extLst>
      <p:ext uri="{BB962C8B-B14F-4D97-AF65-F5344CB8AC3E}">
        <p14:creationId xmlns:p14="http://schemas.microsoft.com/office/powerpoint/2010/main" val="57137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503D-000F-6329-7034-0CED97469AD0}"/>
              </a:ext>
            </a:extLst>
          </p:cNvPr>
          <p:cNvSpPr>
            <a:spLocks noGrp="1"/>
          </p:cNvSpPr>
          <p:nvPr>
            <p:ph type="title"/>
          </p:nvPr>
        </p:nvSpPr>
        <p:spPr>
          <a:xfrm>
            <a:off x="838200" y="3429000"/>
            <a:ext cx="10515600" cy="2669959"/>
          </a:xfrm>
        </p:spPr>
        <p:txBody>
          <a:bodyPr>
            <a:normAutofit/>
          </a:bodyPr>
          <a:lstStyle/>
          <a:p>
            <a:pPr algn="ctr"/>
            <a:r>
              <a:rPr lang="en-GB" dirty="0">
                <a:latin typeface="Comic Sans MS" panose="030F0702030302020204" pitchFamily="66" charset="0"/>
              </a:rPr>
              <a:t>Jealousy can be a BIG feeling </a:t>
            </a:r>
          </a:p>
        </p:txBody>
      </p:sp>
      <p:pic>
        <p:nvPicPr>
          <p:cNvPr id="5" name="Picture 4">
            <a:extLst>
              <a:ext uri="{FF2B5EF4-FFF2-40B4-BE49-F238E27FC236}">
                <a16:creationId xmlns:a16="http://schemas.microsoft.com/office/drawing/2014/main" id="{85B6D68A-79D1-8011-AC90-634DB9B7ECA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278" b="37593" l="13854" r="37344">
                        <a14:foregroundMark x1="31615" y1="28796" x2="31823" y2="30926"/>
                        <a14:foregroundMark x1="33958" y1="30556" x2="34896" y2="29352"/>
                        <a14:foregroundMark x1="31302" y1="28889" x2="31458" y2="30278"/>
                        <a14:foregroundMark x1="28750" y1="34907" x2="28750" y2="34907"/>
                        <a14:foregroundMark x1="37135" y1="34630" x2="37135" y2="34630"/>
                        <a14:foregroundMark x1="37344" y1="34630" x2="37344" y2="34630"/>
                        <a14:foregroundMark x1="31198" y1="37500" x2="31198" y2="37500"/>
                        <a14:foregroundMark x1="31667" y1="35741" x2="31667" y2="35741"/>
                        <a14:foregroundMark x1="34427" y1="37222" x2="34427" y2="37222"/>
                        <a14:foregroundMark x1="34010" y1="36019" x2="34010" y2="36019"/>
                        <a14:foregroundMark x1="34583" y1="37593" x2="34583" y2="37593"/>
                        <a14:foregroundMark x1="13854" y1="10278" x2="13854" y2="10278"/>
                        <a14:backgroundMark x1="33229" y1="25185" x2="33854" y2="25185"/>
                        <a14:backgroundMark x1="33021" y1="36574" x2="33229" y2="37870"/>
                        <a14:backgroundMark x1="30833" y1="36204" x2="30833" y2="36204"/>
                        <a14:backgroundMark x1="30833" y1="36204" x2="31146" y2="36389"/>
                        <a14:backgroundMark x1="30052" y1="35741" x2="29583" y2="35926"/>
                        <a14:backgroundMark x1="35521" y1="36296" x2="36094" y2="36296"/>
                        <a14:backgroundMark x1="35677" y1="25741" x2="36094" y2="25833"/>
                        <a14:backgroundMark x1="29583" y1="26111" x2="30312" y2="25833"/>
                        <a14:backgroundMark x1="35677" y1="26389" x2="36094" y2="26944"/>
                        <a14:backgroundMark x1="35208" y1="36944" x2="34583" y2="36204"/>
                        <a14:backgroundMark x1="34740" y1="36019" x2="35260" y2="36111"/>
                        <a14:backgroundMark x1="31042" y1="35741" x2="31042" y2="35741"/>
                        <a14:backgroundMark x1="32708" y1="36667" x2="32708" y2="36667"/>
                        <a14:backgroundMark x1="33333" y1="36296" x2="33333" y2="36296"/>
                        <a14:backgroundMark x1="33646" y1="36204" x2="33646" y2="36204"/>
                        <a14:backgroundMark x1="32448" y1="36019" x2="32448" y2="36019"/>
                        <a14:backgroundMark x1="34583" y1="35741" x2="34583" y2="35741"/>
                        <a14:backgroundMark x1="33333" y1="25370" x2="33594" y2="24722"/>
                        <a14:backgroundMark x1="30885" y1="25093" x2="35781" y2="22685"/>
                        <a14:backgroundMark x1="35781" y1="22685" x2="34635" y2="26204"/>
                        <a14:backgroundMark x1="34635" y1="26204" x2="32500" y2="25093"/>
                        <a14:backgroundMark x1="32500" y1="25093" x2="30781" y2="25278"/>
                        <a14:backgroundMark x1="30781" y1="25278" x2="30729" y2="25185"/>
                        <a14:backgroundMark x1="35469" y1="35833" x2="36250" y2="35833"/>
                      </a14:backgroundRemoval>
                    </a14:imgEffect>
                  </a14:imgLayer>
                </a14:imgProps>
              </a:ext>
            </a:extLst>
          </a:blip>
          <a:srcRect l="28141" t="22899" r="62208" b="61475"/>
          <a:stretch/>
        </p:blipFill>
        <p:spPr>
          <a:xfrm>
            <a:off x="4356100" y="1079500"/>
            <a:ext cx="3149600" cy="2868386"/>
          </a:xfrm>
          <a:prstGeom prst="rect">
            <a:avLst/>
          </a:prstGeom>
        </p:spPr>
      </p:pic>
    </p:spTree>
    <p:extLst>
      <p:ext uri="{BB962C8B-B14F-4D97-AF65-F5344CB8AC3E}">
        <p14:creationId xmlns:p14="http://schemas.microsoft.com/office/powerpoint/2010/main" val="433779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5FFA86-6874-3D40-82DB-DC4DE09AFFA0}"/>
              </a:ext>
            </a:extLst>
          </p:cNvPr>
          <p:cNvPicPr>
            <a:picLocks noChangeAspect="1"/>
          </p:cNvPicPr>
          <p:nvPr/>
        </p:nvPicPr>
        <p:blipFill rotWithShape="1">
          <a:blip r:embed="rId2"/>
          <a:srcRect l="20412" t="8797" r="19974" b="8316"/>
          <a:stretch/>
        </p:blipFill>
        <p:spPr>
          <a:xfrm>
            <a:off x="2975728" y="-13370"/>
            <a:ext cx="8785782" cy="6871370"/>
          </a:xfrm>
          <a:prstGeom prst="rect">
            <a:avLst/>
          </a:prstGeom>
        </p:spPr>
      </p:pic>
      <p:cxnSp>
        <p:nvCxnSpPr>
          <p:cNvPr id="9" name="Straight Arrow Connector 8">
            <a:extLst>
              <a:ext uri="{FF2B5EF4-FFF2-40B4-BE49-F238E27FC236}">
                <a16:creationId xmlns:a16="http://schemas.microsoft.com/office/drawing/2014/main" id="{6199EA0B-6CC9-4B78-4923-9F445BC75007}"/>
              </a:ext>
            </a:extLst>
          </p:cNvPr>
          <p:cNvCxnSpPr>
            <a:cxnSpLocks/>
          </p:cNvCxnSpPr>
          <p:nvPr/>
        </p:nvCxnSpPr>
        <p:spPr>
          <a:xfrm>
            <a:off x="1358283" y="1509204"/>
            <a:ext cx="2130641" cy="5326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E126FBC-54A1-A793-12BF-D790C4EFF006}"/>
              </a:ext>
            </a:extLst>
          </p:cNvPr>
          <p:cNvSpPr/>
          <p:nvPr/>
        </p:nvSpPr>
        <p:spPr>
          <a:xfrm>
            <a:off x="7368619" y="3977196"/>
            <a:ext cx="1615583" cy="80990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C44E75BB-6E78-4D88-7748-16569F0C56EA}"/>
              </a:ext>
            </a:extLst>
          </p:cNvPr>
          <p:cNvSpPr/>
          <p:nvPr/>
        </p:nvSpPr>
        <p:spPr>
          <a:xfrm>
            <a:off x="8984202" y="3977196"/>
            <a:ext cx="1505123" cy="48827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A90C95C-4CC6-EB51-986B-9885BF5B1940}"/>
              </a:ext>
            </a:extLst>
          </p:cNvPr>
          <p:cNvSpPr/>
          <p:nvPr/>
        </p:nvSpPr>
        <p:spPr>
          <a:xfrm>
            <a:off x="8873742" y="4465468"/>
            <a:ext cx="1615583" cy="59480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788F6B4-DDEB-4136-9040-766302CDE71C}"/>
              </a:ext>
            </a:extLst>
          </p:cNvPr>
          <p:cNvSpPr/>
          <p:nvPr/>
        </p:nvSpPr>
        <p:spPr>
          <a:xfrm>
            <a:off x="8675820" y="1242874"/>
            <a:ext cx="1615583" cy="583890"/>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05B2F08-6DBC-99D3-EFF1-B6F557DC7EC2}"/>
              </a:ext>
            </a:extLst>
          </p:cNvPr>
          <p:cNvSpPr/>
          <p:nvPr/>
        </p:nvSpPr>
        <p:spPr>
          <a:xfrm>
            <a:off x="8873742" y="1837678"/>
            <a:ext cx="1443883" cy="583890"/>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D775209C-6DF4-9704-94EC-A77460C2E63C}"/>
              </a:ext>
            </a:extLst>
          </p:cNvPr>
          <p:cNvSpPr/>
          <p:nvPr/>
        </p:nvSpPr>
        <p:spPr>
          <a:xfrm>
            <a:off x="7258159" y="1509204"/>
            <a:ext cx="1562853" cy="1158536"/>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BBBB2274-7869-2BF8-1A82-ECF97D262BB8}"/>
              </a:ext>
            </a:extLst>
          </p:cNvPr>
          <p:cNvSpPr/>
          <p:nvPr/>
        </p:nvSpPr>
        <p:spPr>
          <a:xfrm>
            <a:off x="5330835" y="1207364"/>
            <a:ext cx="395262" cy="3338004"/>
          </a:xfrm>
          <a:prstGeom prst="downArrow">
            <a:avLst/>
          </a:prstGeom>
          <a:gradFill>
            <a:gsLst>
              <a:gs pos="0">
                <a:srgbClr val="FF0000"/>
              </a:gs>
              <a:gs pos="48000">
                <a:srgbClr val="FFFF00"/>
              </a:gs>
              <a:gs pos="100000">
                <a:srgbClr val="00B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964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1000"/>
                                        <p:tgtEl>
                                          <p:spTgt spid="2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1000"/>
                                        <p:tgtEl>
                                          <p:spTgt spid="2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heel(1)">
                                      <p:cBhvr>
                                        <p:cTn id="18" dur="1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175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1000"/>
                                        <p:tgtEl>
                                          <p:spTgt spid="14"/>
                                        </p:tgtEl>
                                      </p:cBhvr>
                                    </p:animEffect>
                                  </p:childTnLst>
                                </p:cTn>
                              </p:par>
                              <p:par>
                                <p:cTn id="29" presetID="21" presetClass="entr" presetSubtype="1" fill="hold" grpId="0" nodeType="withEffect">
                                  <p:stCondLst>
                                    <p:cond delay="100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1000"/>
                                        <p:tgtEl>
                                          <p:spTgt spid="16"/>
                                        </p:tgtEl>
                                      </p:cBhvr>
                                    </p:animEffect>
                                  </p:childTnLst>
                                </p:cTn>
                              </p:par>
                              <p:par>
                                <p:cTn id="32" presetID="21" presetClass="entr" presetSubtype="1"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24" grpId="0" animBg="1"/>
      <p:bldP spid="25" grpId="0" animBg="1"/>
      <p:bldP spid="26"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10E3-D275-D68D-2A68-9C8845BDA5CE}"/>
              </a:ext>
            </a:extLst>
          </p:cNvPr>
          <p:cNvSpPr>
            <a:spLocks noGrp="1"/>
          </p:cNvSpPr>
          <p:nvPr>
            <p:ph type="title"/>
          </p:nvPr>
        </p:nvSpPr>
        <p:spPr/>
        <p:txBody>
          <a:bodyPr>
            <a:normAutofit fontScale="90000"/>
          </a:bodyPr>
          <a:lstStyle/>
          <a:p>
            <a:r>
              <a:rPr lang="en-GB" sz="5400" dirty="0">
                <a:latin typeface="Comic Sans MS" panose="030F0702030302020204" pitchFamily="66" charset="0"/>
              </a:rPr>
              <a:t>So how do we deal with jealousy? </a:t>
            </a:r>
          </a:p>
        </p:txBody>
      </p:sp>
      <p:sp>
        <p:nvSpPr>
          <p:cNvPr id="3" name="Content Placeholder 2">
            <a:extLst>
              <a:ext uri="{FF2B5EF4-FFF2-40B4-BE49-F238E27FC236}">
                <a16:creationId xmlns:a16="http://schemas.microsoft.com/office/drawing/2014/main" id="{9DAC0FCB-5FFE-FC7D-745B-7FB9CBA7D752}"/>
              </a:ext>
            </a:extLst>
          </p:cNvPr>
          <p:cNvSpPr>
            <a:spLocks noGrp="1"/>
          </p:cNvSpPr>
          <p:nvPr>
            <p:ph idx="1"/>
          </p:nvPr>
        </p:nvSpPr>
        <p:spPr>
          <a:xfrm>
            <a:off x="838200" y="2336799"/>
            <a:ext cx="10515600" cy="4521201"/>
          </a:xfrm>
        </p:spPr>
        <p:txBody>
          <a:bodyPr>
            <a:normAutofit/>
          </a:bodyPr>
          <a:lstStyle/>
          <a:p>
            <a:r>
              <a:rPr lang="en-GB" sz="3600" dirty="0">
                <a:latin typeface="Comic Sans MS" panose="030F0702030302020204" pitchFamily="66" charset="0"/>
              </a:rPr>
              <a:t>Calm down first by: walking away, telling an adult, taking deep breaths  </a:t>
            </a:r>
          </a:p>
          <a:p>
            <a:r>
              <a:rPr lang="en-GB" sz="3600" dirty="0">
                <a:latin typeface="Comic Sans MS" panose="030F0702030302020204" pitchFamily="66" charset="0"/>
              </a:rPr>
              <a:t>Say “No!” to the green-eyed monster and “No!” to the jealous thoughts</a:t>
            </a:r>
          </a:p>
          <a:p>
            <a:r>
              <a:rPr lang="en-GB" sz="3600" dirty="0">
                <a:latin typeface="Comic Sans MS" panose="030F0702030302020204" pitchFamily="66" charset="0"/>
              </a:rPr>
              <a:t>Be thankful for what we do have</a:t>
            </a:r>
          </a:p>
          <a:p>
            <a:r>
              <a:rPr lang="en-GB" sz="3600" dirty="0">
                <a:latin typeface="Comic Sans MS" panose="030F0702030302020204" pitchFamily="66" charset="0"/>
              </a:rPr>
              <a:t>Say “Well done!” and be happy for others </a:t>
            </a:r>
          </a:p>
          <a:p>
            <a:r>
              <a:rPr lang="en-GB" sz="3600" dirty="0">
                <a:latin typeface="Comic Sans MS" panose="030F0702030302020204" pitchFamily="66" charset="0"/>
              </a:rPr>
              <a:t>Keep trying hard and doing good things </a:t>
            </a:r>
          </a:p>
          <a:p>
            <a:endParaRPr lang="en-GB" dirty="0"/>
          </a:p>
        </p:txBody>
      </p:sp>
    </p:spTree>
    <p:extLst>
      <p:ext uri="{BB962C8B-B14F-4D97-AF65-F5344CB8AC3E}">
        <p14:creationId xmlns:p14="http://schemas.microsoft.com/office/powerpoint/2010/main" val="379368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25A3-94E9-D1DF-0968-D18D1492D165}"/>
              </a:ext>
            </a:extLst>
          </p:cNvPr>
          <p:cNvSpPr>
            <a:spLocks noGrp="1"/>
          </p:cNvSpPr>
          <p:nvPr>
            <p:ph type="title"/>
          </p:nvPr>
        </p:nvSpPr>
        <p:spPr>
          <a:xfrm>
            <a:off x="541538" y="221942"/>
            <a:ext cx="11336784" cy="6409677"/>
          </a:xfrm>
        </p:spPr>
        <p:txBody>
          <a:bodyPr>
            <a:noAutofit/>
          </a:bodyPr>
          <a:lstStyle/>
          <a:p>
            <a:pPr>
              <a:lnSpc>
                <a:spcPct val="107000"/>
              </a:lnSpc>
              <a:spcAft>
                <a:spcPts val="800"/>
              </a:spcAft>
            </a:pPr>
            <a:r>
              <a:rPr lang="en-GB" sz="36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Dear God,</a:t>
            </a:r>
            <a:br>
              <a:rPr lang="en-GB" sz="36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br>
            <a:br>
              <a:rPr lang="en-GB" sz="36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br>
            <a:r>
              <a:rPr lang="en-GB" sz="36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We know that we all feel jealous sometimes and that there are times when we want something that someone else has.</a:t>
            </a:r>
            <a:br>
              <a:rPr lang="en-GB" sz="36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br>
            <a:r>
              <a:rPr lang="en-GB" sz="36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Please help us to choose to be happy with who we are and what we have.</a:t>
            </a:r>
            <a:br>
              <a:rPr lang="en-GB" sz="36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br>
            <a:r>
              <a:rPr lang="en-GB" sz="36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Please help us to be thankful.</a:t>
            </a:r>
            <a:br>
              <a:rPr lang="en-GB" sz="36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br>
            <a:br>
              <a:rPr lang="en-GB" sz="36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br>
            <a:r>
              <a:rPr lang="en-GB" sz="36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Amen</a:t>
            </a:r>
            <a:endParaRPr lang="en-GB" sz="3600" dirty="0"/>
          </a:p>
        </p:txBody>
      </p:sp>
    </p:spTree>
    <p:extLst>
      <p:ext uri="{BB962C8B-B14F-4D97-AF65-F5344CB8AC3E}">
        <p14:creationId xmlns:p14="http://schemas.microsoft.com/office/powerpoint/2010/main" val="3510521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fa92635-9ba2-4d73-8bd8-c97738bc9e73">
      <Terms xmlns="http://schemas.microsoft.com/office/infopath/2007/PartnerControls"/>
    </lcf76f155ced4ddcb4097134ff3c332f>
    <TaxCatchAll xmlns="03df6413-4cb2-45f7-bdbd-fd6a4654427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DC8D1DD470774881D5BA71042E8E31" ma:contentTypeVersion="15" ma:contentTypeDescription="Create a new document." ma:contentTypeScope="" ma:versionID="a591a74fde6d22951840d1e460510249">
  <xsd:schema xmlns:xsd="http://www.w3.org/2001/XMLSchema" xmlns:xs="http://www.w3.org/2001/XMLSchema" xmlns:p="http://schemas.microsoft.com/office/2006/metadata/properties" xmlns:ns2="6fa92635-9ba2-4d73-8bd8-c97738bc9e73" xmlns:ns3="03df6413-4cb2-45f7-bdbd-fd6a46544270" targetNamespace="http://schemas.microsoft.com/office/2006/metadata/properties" ma:root="true" ma:fieldsID="84474ecc35f6fcc256d7fe3745f2f89c" ns2:_="" ns3:_="">
    <xsd:import namespace="6fa92635-9ba2-4d73-8bd8-c97738bc9e73"/>
    <xsd:import namespace="03df6413-4cb2-45f7-bdbd-fd6a4654427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a92635-9ba2-4d73-8bd8-c97738bc9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6b6f2da-1f30-4af3-b616-b3866c58668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df6413-4cb2-45f7-bdbd-fd6a4654427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3e681c5-a6ec-4452-9be7-8e7c01c60974}" ma:internalName="TaxCatchAll" ma:showField="CatchAllData" ma:web="03df6413-4cb2-45f7-bdbd-fd6a4654427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BABA45-2573-448C-A919-D4C7C29DD56E}">
  <ds:schemaRefs>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purl.org/dc/dcmitype/"/>
    <ds:schemaRef ds:uri="http://schemas.openxmlformats.org/package/2006/metadata/core-properties"/>
    <ds:schemaRef ds:uri="1be41fc0-aa03-44b0-9f57-ad44166b7528"/>
    <ds:schemaRef ds:uri="http://purl.org/dc/terms/"/>
  </ds:schemaRefs>
</ds:datastoreItem>
</file>

<file path=customXml/itemProps2.xml><?xml version="1.0" encoding="utf-8"?>
<ds:datastoreItem xmlns:ds="http://schemas.openxmlformats.org/officeDocument/2006/customXml" ds:itemID="{6694ED8A-3394-435C-9EDC-C035687A018C}"/>
</file>

<file path=customXml/itemProps3.xml><?xml version="1.0" encoding="utf-8"?>
<ds:datastoreItem xmlns:ds="http://schemas.openxmlformats.org/officeDocument/2006/customXml" ds:itemID="{69AE8046-2865-4BBB-9FE9-87E20F591E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4336</TotalTime>
  <Words>210</Words>
  <Application>Microsoft Office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“Oh I would just be happy if I had that bike!”</vt:lpstr>
      <vt:lpstr> Video   Why Should We Be Happy For Others? (Dealing with Jealousy) | The Green-Eyed Monster - YouTube https://www.youtube.com/watch?v=ywrfxdrRGhw </vt:lpstr>
      <vt:lpstr>PowerPoint Presentation</vt:lpstr>
      <vt:lpstr>Jealousy can be a BIG feeling </vt:lpstr>
      <vt:lpstr>PowerPoint Presentation</vt:lpstr>
      <vt:lpstr>So how do we deal with jealousy? </vt:lpstr>
      <vt:lpstr>Dear God,  We know that we all feel jealous sometimes and that there are times when we want something that someone else has. Please help us to choose to be happy with who we are and what we have. Please help us to be thankful.  Amen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Palmer1</dc:creator>
  <cp:lastModifiedBy>Elise Deput</cp:lastModifiedBy>
  <cp:revision>101</cp:revision>
  <dcterms:created xsi:type="dcterms:W3CDTF">2021-08-11T17:39:57Z</dcterms:created>
  <dcterms:modified xsi:type="dcterms:W3CDTF">2023-04-25T16:43:30Z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0x010100F581D8749C0E7D4AB4516BFF58616B25</vt:lpwstr>
  </property>
</Properties>
</file>